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handoutMasters/handoutMaster1.xml" ContentType="application/vnd.openxmlformats-officedocument.presentationml.handoutMaster+xml"/>
  <Override PartName="/ppt/media/image11.svg" ContentType="image/svg+xml"/>
  <Override PartName="/ppt/media/image13.svg" ContentType="image/svg+xml"/>
  <Override PartName="/ppt/media/image15.svg" ContentType="image/svg+xml"/>
  <Override PartName="/ppt/media/image17.svg" ContentType="image/svg+xml"/>
  <Override PartName="/ppt/media/image19.svg" ContentType="image/svg+xml"/>
  <Override PartName="/ppt/media/image21.svg" ContentType="image/svg+xml"/>
  <Override PartName="/ppt/media/image23.svg" ContentType="image/svg+xml"/>
  <Override PartName="/ppt/media/image25.svg" ContentType="image/svg+xml"/>
  <Override PartName="/ppt/media/image27.svg" ContentType="image/svg+xml"/>
  <Override PartName="/ppt/media/image29.svg" ContentType="image/svg+xml"/>
  <Override PartName="/ppt/media/image3.svg" ContentType="image/svg+xml"/>
  <Override PartName="/ppt/media/image31.svg" ContentType="image/svg+xml"/>
  <Override PartName="/ppt/media/image33.svg" ContentType="image/svg+xml"/>
  <Override PartName="/ppt/media/image35.svg" ContentType="image/svg+xml"/>
  <Override PartName="/ppt/media/image37.svg" ContentType="image/svg+xml"/>
  <Override PartName="/ppt/media/image39.svg" ContentType="image/svg+xml"/>
  <Override PartName="/ppt/media/image41.svg" ContentType="image/svg+xml"/>
  <Override PartName="/ppt/media/image43.svg" ContentType="image/svg+xml"/>
  <Override PartName="/ppt/media/image45.svg" ContentType="image/svg+xml"/>
  <Override PartName="/ppt/media/image47.svg" ContentType="image/svg+xml"/>
  <Override PartName="/ppt/media/image49.svg" ContentType="image/svg+xml"/>
  <Override PartName="/ppt/media/image5.svg" ContentType="image/svg+xml"/>
  <Override PartName="/ppt/media/image51.svg" ContentType="image/svg+xml"/>
  <Override PartName="/ppt/media/image53.svg" ContentType="image/svg+xml"/>
  <Override PartName="/ppt/media/image55.svg" ContentType="image/svg+xml"/>
  <Override PartName="/ppt/media/image57.svg" ContentType="image/svg+xml"/>
  <Override PartName="/ppt/media/image59.svg" ContentType="image/svg+xml"/>
  <Override PartName="/ppt/media/image61.svg" ContentType="image/svg+xml"/>
  <Override PartName="/ppt/media/image63.svg" ContentType="image/svg+xml"/>
  <Override PartName="/ppt/media/image65.svg" ContentType="image/svg+xml"/>
  <Override PartName="/ppt/media/image67.svg" ContentType="image/svg+xml"/>
  <Override PartName="/ppt/media/image69.svg" ContentType="image/svg+xml"/>
  <Override PartName="/ppt/media/image7.svg" ContentType="image/svg+xml"/>
  <Override PartName="/ppt/media/image71.svg" ContentType="image/svg+xml"/>
  <Override PartName="/ppt/media/image73.svg" ContentType="image/svg+xml"/>
  <Override PartName="/ppt/media/image75.svg" ContentType="image/svg+xml"/>
  <Override PartName="/ppt/media/image77.svg" ContentType="image/svg+xml"/>
  <Override PartName="/ppt/media/image79.svg" ContentType="image/svg+xml"/>
  <Override PartName="/ppt/media/image9.svg" ContentType="image/svg+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
  </p:notesMasterIdLst>
  <p:handoutMasterIdLst>
    <p:handoutMasterId r:id="rId3"/>
  </p:handoutMasterIdLst>
  <p:sldIdLst>
    <p:sldId id="256" r:id="rId12"/>
    <p:sldId id="257" r:id="rId13"/>
    <p:sldId id="258" r:id="rId14"/>
    <p:sldId id="259" r:id="rId15"/>
  </p:sldIdLst>
  <p:sldSz cx="18288000" cy="10287000"/>
  <p:notesSz cx="6858000" cy="9144000"/>
  <p:embeddedFontLst>
    <p:embeddedFont>
      <p:font typeface="Bobby Jones" panose="020B0604020202020204" charset="0"/>
      <p:regular r:id="rId4"/>
    </p:embeddedFont>
    <p:embeddedFont>
      <p:font typeface="Dosis Bold" panose="020B0604020202020204" charset="0"/>
      <p:regular r:id="rId5"/>
    </p:embeddedFont>
    <p:embeddedFont>
      <p:font typeface="Dosis Semi-Bold" panose="020B0604020202020204" charset="0"/>
      <p:regular r:id="rId6"/>
    </p:embeddedFont>
    <p:embeddedFont>
      <p:font typeface="Marykate" panose="020B0604020202020204" charset="0"/>
      <p:regular r:id="rId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MasterView">
  <p:normalViewPr>
    <p:restoredLeft sz="17921" autoAdjust="0"/>
    <p:restoredTop sz="94622" autoAdjust="0"/>
  </p:normalViewPr>
  <p:slideViewPr>
    <p:cSldViewPr>
      <p:cViewPr varScale="1">
        <p:scale>
          <a:sx n="45" d="100"/>
          <a:sy n="45" d="100"/>
        </p:scale>
        <p:origin x="149" y="53"/>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notesViewPr>
    <p:cSldViewPr>
      <p:cViewPr varScale="1">
        <p:scale>
          <a:sx n="67" d="100"/>
          <a:sy n="67" d="100"/>
        </p:scale>
        <p:origin x="3120" y="72"/>
      </p:cViewPr>
      <p:guideLst/>
    </p:cSldViewPr>
  </p:notes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10" Type="http://schemas.openxmlformats.org/officeDocument/2006/relationships/theme" Target="theme/theme1.xml"/><Relationship Id="rId11" Type="http://schemas.openxmlformats.org/officeDocument/2006/relationships/tableStyles" Target="tableStyles.xml"/><Relationship Id="rId12" Type="http://schemas.openxmlformats.org/officeDocument/2006/relationships/slide" Target="slides/slide1.xml"/><Relationship Id="rId13" Type="http://schemas.openxmlformats.org/officeDocument/2006/relationships/slide" Target="slides/slide2.xml"/><Relationship Id="rId14" Type="http://schemas.openxmlformats.org/officeDocument/2006/relationships/slide" Target="slides/slide3.xml"/><Relationship Id="rId15" Type="http://schemas.openxmlformats.org/officeDocument/2006/relationships/slide" Target="slides/slide4.xml"/><Relationship Id="rId2" Type="http://schemas.openxmlformats.org/officeDocument/2006/relationships/notesMaster" Target="notesMasters/notesMaster1.xml"/><Relationship Id="rId3" Type="http://schemas.openxmlformats.org/officeDocument/2006/relationships/handoutMaster" Target="handoutMasters/handoutMaster1.xml"/><Relationship Id="rId4" Type="http://schemas.openxmlformats.org/officeDocument/2006/relationships/font" Target="fonts/font1.fntdata"/><Relationship Id="rId5" Type="http://schemas.openxmlformats.org/officeDocument/2006/relationships/font" Target="fonts/font2.fntdata"/><Relationship Id="rId6" Type="http://schemas.openxmlformats.org/officeDocument/2006/relationships/font" Target="fonts/font3.fntdata"/><Relationship Id="rId7" Type="http://schemas.openxmlformats.org/officeDocument/2006/relationships/font" Target="fonts/font4.fntdata"/><Relationship Id="rId8" Type="http://schemas.openxmlformats.org/officeDocument/2006/relationships/presProps" Target="presProps.xml"/><Relationship Id="rId9"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5A779DB-A7BE-7C38-784B-849B7CC6043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5C579D73-B659-4C7F-A90C-4E7DA0FA0AB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24F5CA5-5DCE-4BFF-ACF0-8D4710077FED}" type="datetimeFigureOut">
              <a:rPr lang="en-US" smtClean="0"/>
              <a:t>11/10/2025</a:t>
            </a:fld>
            <a:endParaRPr lang="en-US"/>
          </a:p>
        </p:txBody>
      </p:sp>
      <p:sp>
        <p:nvSpPr>
          <p:cNvPr id="4" name="Footer Placeholder 3">
            <a:extLst>
              <a:ext uri="{FF2B5EF4-FFF2-40B4-BE49-F238E27FC236}">
                <a16:creationId xmlns:a16="http://schemas.microsoft.com/office/drawing/2014/main" id="{C014220D-E98D-25E8-E6A4-84EC4A5A930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C5B6533F-0C3B-71A6-009D-662BB30AE31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B19AF55-9AF5-424D-8CEC-B41BF6FB3F0E}" type="slidenum">
              <a:rPr lang="en-US" smtClean="0"/>
              <a:t>‹#›</a:t>
            </a:fld>
            <a:endParaRPr lang="en-US"/>
          </a:p>
        </p:txBody>
      </p:sp>
    </p:spTree>
    <p:extLst>
      <p:ext uri="{BB962C8B-B14F-4D97-AF65-F5344CB8AC3E}">
        <p14:creationId xmlns:p14="http://schemas.microsoft.com/office/powerpoint/2010/main" val="131798801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C72111F-96F7-44FA-9F68-503F0A17710D}" type="datetimeFigureOut">
              <a:rPr lang="en-US" smtClean="0"/>
              <a:t>11/10/2025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B1B74DC-50F7-4FF9-9626-7A676447C0FB}" type="slidenum">
              <a:rPr lang="en-US" smtClean="0"/>
              <a:t>‹#›</a:t>
            </a:fld>
            <a:endParaRPr lang="en-US"/>
          </a:p>
        </p:txBody>
      </p:sp>
    </p:spTree>
    <p:extLst>
      <p:ext uri="{BB962C8B-B14F-4D97-AF65-F5344CB8AC3E}">
        <p14:creationId xmlns:p14="http://schemas.microsoft.com/office/powerpoint/2010/main" val="10214046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10" Type="http://schemas.openxmlformats.org/officeDocument/2006/relationships/image" Target="../media/image9.svg"/><Relationship Id="rId11" Type="http://schemas.openxmlformats.org/officeDocument/2006/relationships/image" Target="../media/image10.png"/><Relationship Id="rId12" Type="http://schemas.openxmlformats.org/officeDocument/2006/relationships/image" Target="../media/image11.svg"/><Relationship Id="rId13" Type="http://schemas.openxmlformats.org/officeDocument/2006/relationships/image" Target="../media/image12.png"/><Relationship Id="rId14" Type="http://schemas.openxmlformats.org/officeDocument/2006/relationships/image" Target="../media/image13.svg"/><Relationship Id="rId15" Type="http://schemas.openxmlformats.org/officeDocument/2006/relationships/image" Target="../media/image14.png"/><Relationship Id="rId16" Type="http://schemas.openxmlformats.org/officeDocument/2006/relationships/image" Target="../media/image15.svg"/><Relationship Id="rId17" Type="http://schemas.openxmlformats.org/officeDocument/2006/relationships/image" Target="../media/image16.png"/><Relationship Id="rId18" Type="http://schemas.openxmlformats.org/officeDocument/2006/relationships/image" Target="../media/image17.svg"/><Relationship Id="rId19" Type="http://schemas.openxmlformats.org/officeDocument/2006/relationships/image" Target="../media/image18.png"/><Relationship Id="rId2" Type="http://schemas.openxmlformats.org/officeDocument/2006/relationships/image" Target="../media/image1.jpeg"/><Relationship Id="rId20" Type="http://schemas.openxmlformats.org/officeDocument/2006/relationships/image" Target="../media/image19.svg"/><Relationship Id="rId21" Type="http://schemas.openxmlformats.org/officeDocument/2006/relationships/image" Target="../media/image20.png"/><Relationship Id="rId22" Type="http://schemas.openxmlformats.org/officeDocument/2006/relationships/image" Target="../media/image21.svg"/><Relationship Id="rId23" Type="http://schemas.openxmlformats.org/officeDocument/2006/relationships/image" Target="../media/image22.png"/><Relationship Id="rId24" Type="http://schemas.openxmlformats.org/officeDocument/2006/relationships/image" Target="../media/image23.svg"/><Relationship Id="rId25" Type="http://schemas.openxmlformats.org/officeDocument/2006/relationships/image" Target="../media/image24.png"/><Relationship Id="rId26" Type="http://schemas.openxmlformats.org/officeDocument/2006/relationships/image" Target="../media/image25.svg"/><Relationship Id="rId27" Type="http://schemas.openxmlformats.org/officeDocument/2006/relationships/image" Target="../media/image26.png"/><Relationship Id="rId28" Type="http://schemas.openxmlformats.org/officeDocument/2006/relationships/image" Target="../media/image27.svg"/><Relationship Id="rId29" Type="http://schemas.openxmlformats.org/officeDocument/2006/relationships/image" Target="../media/image28.png"/><Relationship Id="rId3" Type="http://schemas.openxmlformats.org/officeDocument/2006/relationships/image" Target="../media/image2.png"/><Relationship Id="rId30" Type="http://schemas.openxmlformats.org/officeDocument/2006/relationships/image" Target="../media/image29.svg"/><Relationship Id="rId31" Type="http://schemas.openxmlformats.org/officeDocument/2006/relationships/image" Target="../media/image30.png"/><Relationship Id="rId32" Type="http://schemas.openxmlformats.org/officeDocument/2006/relationships/image" Target="../media/image31.svg"/><Relationship Id="rId4" Type="http://schemas.openxmlformats.org/officeDocument/2006/relationships/image" Target="../media/image3.svg"/><Relationship Id="rId5" Type="http://schemas.openxmlformats.org/officeDocument/2006/relationships/image" Target="../media/image4.png"/><Relationship Id="rId6" Type="http://schemas.openxmlformats.org/officeDocument/2006/relationships/image" Target="../media/image5.svg"/><Relationship Id="rId7" Type="http://schemas.openxmlformats.org/officeDocument/2006/relationships/image" Target="../media/image6.png"/><Relationship Id="rId8" Type="http://schemas.openxmlformats.org/officeDocument/2006/relationships/image" Target="../media/image7.svg"/><Relationship Id="rId9" Type="http://schemas.openxmlformats.org/officeDocument/2006/relationships/image" Target="../media/image8.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10" Type="http://schemas.openxmlformats.org/officeDocument/2006/relationships/image" Target="../media/image17.svg"/><Relationship Id="rId11" Type="http://schemas.openxmlformats.org/officeDocument/2006/relationships/image" Target="../media/image22.png"/><Relationship Id="rId12" Type="http://schemas.openxmlformats.org/officeDocument/2006/relationships/image" Target="../media/image23.svg"/><Relationship Id="rId2" Type="http://schemas.openxmlformats.org/officeDocument/2006/relationships/image" Target="../media/image1.jpeg"/><Relationship Id="rId3" Type="http://schemas.openxmlformats.org/officeDocument/2006/relationships/image" Target="../media/image32.png"/><Relationship Id="rId4" Type="http://schemas.openxmlformats.org/officeDocument/2006/relationships/image" Target="../media/image33.svg"/><Relationship Id="rId5" Type="http://schemas.openxmlformats.org/officeDocument/2006/relationships/image" Target="../media/image76.png"/><Relationship Id="rId6" Type="http://schemas.openxmlformats.org/officeDocument/2006/relationships/image" Target="../media/image77.svg"/><Relationship Id="rId7" Type="http://schemas.openxmlformats.org/officeDocument/2006/relationships/image" Target="../media/image18.png"/><Relationship Id="rId8" Type="http://schemas.openxmlformats.org/officeDocument/2006/relationships/image" Target="../media/image19.svg"/><Relationship Id="rId9" Type="http://schemas.openxmlformats.org/officeDocument/2006/relationships/image" Target="../media/image16.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10" Type="http://schemas.openxmlformats.org/officeDocument/2006/relationships/image" Target="../media/image21.svg"/><Relationship Id="rId11" Type="http://schemas.openxmlformats.org/officeDocument/2006/relationships/image" Target="../media/image18.png"/><Relationship Id="rId12" Type="http://schemas.openxmlformats.org/officeDocument/2006/relationships/image" Target="../media/image19.svg"/><Relationship Id="rId13" Type="http://schemas.openxmlformats.org/officeDocument/2006/relationships/image" Target="../media/image16.png"/><Relationship Id="rId14" Type="http://schemas.openxmlformats.org/officeDocument/2006/relationships/image" Target="../media/image17.svg"/><Relationship Id="rId15" Type="http://schemas.openxmlformats.org/officeDocument/2006/relationships/image" Target="../media/image22.png"/><Relationship Id="rId16" Type="http://schemas.openxmlformats.org/officeDocument/2006/relationships/image" Target="../media/image23.svg"/><Relationship Id="rId17" Type="http://schemas.openxmlformats.org/officeDocument/2006/relationships/image" Target="../media/image68.png"/><Relationship Id="rId18" Type="http://schemas.openxmlformats.org/officeDocument/2006/relationships/image" Target="../media/image69.svg"/><Relationship Id="rId2" Type="http://schemas.openxmlformats.org/officeDocument/2006/relationships/image" Target="../media/image1.jpeg"/><Relationship Id="rId3" Type="http://schemas.openxmlformats.org/officeDocument/2006/relationships/image" Target="../media/image56.png"/><Relationship Id="rId4" Type="http://schemas.openxmlformats.org/officeDocument/2006/relationships/image" Target="../media/image57.svg"/><Relationship Id="rId5" Type="http://schemas.openxmlformats.org/officeDocument/2006/relationships/image" Target="../media/image66.png"/><Relationship Id="rId6" Type="http://schemas.openxmlformats.org/officeDocument/2006/relationships/image" Target="../media/image67.svg"/><Relationship Id="rId7" Type="http://schemas.openxmlformats.org/officeDocument/2006/relationships/image" Target="../media/image12.png"/><Relationship Id="rId8" Type="http://schemas.openxmlformats.org/officeDocument/2006/relationships/image" Target="../media/image13.svg"/><Relationship Id="rId9" Type="http://schemas.openxmlformats.org/officeDocument/2006/relationships/image" Target="../media/image20.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10" Type="http://schemas.openxmlformats.org/officeDocument/2006/relationships/image" Target="../media/image9.svg"/><Relationship Id="rId11" Type="http://schemas.openxmlformats.org/officeDocument/2006/relationships/image" Target="../media/image10.png"/><Relationship Id="rId12" Type="http://schemas.openxmlformats.org/officeDocument/2006/relationships/image" Target="../media/image11.svg"/><Relationship Id="rId13" Type="http://schemas.openxmlformats.org/officeDocument/2006/relationships/image" Target="../media/image12.png"/><Relationship Id="rId14" Type="http://schemas.openxmlformats.org/officeDocument/2006/relationships/image" Target="../media/image13.svg"/><Relationship Id="rId15" Type="http://schemas.openxmlformats.org/officeDocument/2006/relationships/image" Target="../media/image14.png"/><Relationship Id="rId16" Type="http://schemas.openxmlformats.org/officeDocument/2006/relationships/image" Target="../media/image15.svg"/><Relationship Id="rId17" Type="http://schemas.openxmlformats.org/officeDocument/2006/relationships/image" Target="../media/image16.png"/><Relationship Id="rId18" Type="http://schemas.openxmlformats.org/officeDocument/2006/relationships/image" Target="../media/image17.svg"/><Relationship Id="rId19" Type="http://schemas.openxmlformats.org/officeDocument/2006/relationships/image" Target="../media/image18.png"/><Relationship Id="rId2" Type="http://schemas.openxmlformats.org/officeDocument/2006/relationships/image" Target="../media/image1.jpeg"/><Relationship Id="rId20" Type="http://schemas.openxmlformats.org/officeDocument/2006/relationships/image" Target="../media/image19.svg"/><Relationship Id="rId21" Type="http://schemas.openxmlformats.org/officeDocument/2006/relationships/image" Target="../media/image20.png"/><Relationship Id="rId22" Type="http://schemas.openxmlformats.org/officeDocument/2006/relationships/image" Target="../media/image21.svg"/><Relationship Id="rId23" Type="http://schemas.openxmlformats.org/officeDocument/2006/relationships/image" Target="../media/image22.png"/><Relationship Id="rId24" Type="http://schemas.openxmlformats.org/officeDocument/2006/relationships/image" Target="../media/image23.svg"/><Relationship Id="rId25" Type="http://schemas.openxmlformats.org/officeDocument/2006/relationships/image" Target="../media/image24.png"/><Relationship Id="rId26" Type="http://schemas.openxmlformats.org/officeDocument/2006/relationships/image" Target="../media/image25.svg"/><Relationship Id="rId27" Type="http://schemas.openxmlformats.org/officeDocument/2006/relationships/image" Target="../media/image26.png"/><Relationship Id="rId28" Type="http://schemas.openxmlformats.org/officeDocument/2006/relationships/image" Target="../media/image27.svg"/><Relationship Id="rId29" Type="http://schemas.openxmlformats.org/officeDocument/2006/relationships/image" Target="../media/image78.png"/><Relationship Id="rId3" Type="http://schemas.openxmlformats.org/officeDocument/2006/relationships/image" Target="../media/image2.png"/><Relationship Id="rId30" Type="http://schemas.openxmlformats.org/officeDocument/2006/relationships/image" Target="../media/image79.svg"/><Relationship Id="rId31" Type="http://schemas.openxmlformats.org/officeDocument/2006/relationships/image" Target="../media/image30.png"/><Relationship Id="rId32" Type="http://schemas.openxmlformats.org/officeDocument/2006/relationships/image" Target="../media/image31.svg"/><Relationship Id="rId4" Type="http://schemas.openxmlformats.org/officeDocument/2006/relationships/image" Target="../media/image3.svg"/><Relationship Id="rId5" Type="http://schemas.openxmlformats.org/officeDocument/2006/relationships/image" Target="../media/image4.png"/><Relationship Id="rId6" Type="http://schemas.openxmlformats.org/officeDocument/2006/relationships/image" Target="../media/image5.svg"/><Relationship Id="rId7" Type="http://schemas.openxmlformats.org/officeDocument/2006/relationships/image" Target="../media/image6.png"/><Relationship Id="rId8" Type="http://schemas.openxmlformats.org/officeDocument/2006/relationships/image" Target="../media/image7.svg"/><Relationship Id="rId9" Type="http://schemas.openxmlformats.org/officeDocument/2006/relationships/image" Target="../media/image8.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10" Type="http://schemas.openxmlformats.org/officeDocument/2006/relationships/image" Target="../media/image15.svg"/><Relationship Id="rId11" Type="http://schemas.openxmlformats.org/officeDocument/2006/relationships/image" Target="../media/image20.png"/><Relationship Id="rId12" Type="http://schemas.openxmlformats.org/officeDocument/2006/relationships/image" Target="../media/image21.svg"/><Relationship Id="rId13" Type="http://schemas.openxmlformats.org/officeDocument/2006/relationships/image" Target="../media/image18.png"/><Relationship Id="rId14" Type="http://schemas.openxmlformats.org/officeDocument/2006/relationships/image" Target="../media/image19.svg"/><Relationship Id="rId15" Type="http://schemas.openxmlformats.org/officeDocument/2006/relationships/image" Target="../media/image16.png"/><Relationship Id="rId16" Type="http://schemas.openxmlformats.org/officeDocument/2006/relationships/image" Target="../media/image17.svg"/><Relationship Id="rId2" Type="http://schemas.openxmlformats.org/officeDocument/2006/relationships/image" Target="../media/image1.jpeg"/><Relationship Id="rId3" Type="http://schemas.openxmlformats.org/officeDocument/2006/relationships/image" Target="../media/image32.png"/><Relationship Id="rId4" Type="http://schemas.openxmlformats.org/officeDocument/2006/relationships/image" Target="../media/image33.svg"/><Relationship Id="rId5" Type="http://schemas.openxmlformats.org/officeDocument/2006/relationships/image" Target="../media/image2.png"/><Relationship Id="rId6" Type="http://schemas.openxmlformats.org/officeDocument/2006/relationships/image" Target="../media/image3.svg"/><Relationship Id="rId7" Type="http://schemas.openxmlformats.org/officeDocument/2006/relationships/image" Target="../media/image10.png"/><Relationship Id="rId8" Type="http://schemas.openxmlformats.org/officeDocument/2006/relationships/image" Target="../media/image11.svg"/><Relationship Id="rId9" Type="http://schemas.openxmlformats.org/officeDocument/2006/relationships/image" Target="../media/image1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10" Type="http://schemas.openxmlformats.org/officeDocument/2006/relationships/image" Target="../media/image29.svg"/><Relationship Id="rId11" Type="http://schemas.openxmlformats.org/officeDocument/2006/relationships/image" Target="../media/image20.png"/><Relationship Id="rId12" Type="http://schemas.openxmlformats.org/officeDocument/2006/relationships/image" Target="../media/image21.svg"/><Relationship Id="rId13" Type="http://schemas.openxmlformats.org/officeDocument/2006/relationships/image" Target="../media/image40.png"/><Relationship Id="rId14" Type="http://schemas.openxmlformats.org/officeDocument/2006/relationships/image" Target="../media/image41.svg"/><Relationship Id="rId15" Type="http://schemas.openxmlformats.org/officeDocument/2006/relationships/image" Target="../media/image16.png"/><Relationship Id="rId16" Type="http://schemas.openxmlformats.org/officeDocument/2006/relationships/image" Target="../media/image17.svg"/><Relationship Id="rId17" Type="http://schemas.openxmlformats.org/officeDocument/2006/relationships/image" Target="../media/image42.png"/><Relationship Id="rId18" Type="http://schemas.openxmlformats.org/officeDocument/2006/relationships/image" Target="../media/image43.svg"/><Relationship Id="rId19" Type="http://schemas.openxmlformats.org/officeDocument/2006/relationships/image" Target="../media/image44.png"/><Relationship Id="rId2" Type="http://schemas.openxmlformats.org/officeDocument/2006/relationships/image" Target="../media/image1.jpeg"/><Relationship Id="rId20" Type="http://schemas.openxmlformats.org/officeDocument/2006/relationships/image" Target="../media/image45.svg"/><Relationship Id="rId3" Type="http://schemas.openxmlformats.org/officeDocument/2006/relationships/image" Target="../media/image34.png"/><Relationship Id="rId4" Type="http://schemas.openxmlformats.org/officeDocument/2006/relationships/image" Target="../media/image35.svg"/><Relationship Id="rId5" Type="http://schemas.openxmlformats.org/officeDocument/2006/relationships/image" Target="../media/image36.png"/><Relationship Id="rId6" Type="http://schemas.openxmlformats.org/officeDocument/2006/relationships/image" Target="../media/image37.svg"/><Relationship Id="rId7" Type="http://schemas.openxmlformats.org/officeDocument/2006/relationships/image" Target="../media/image38.png"/><Relationship Id="rId8" Type="http://schemas.openxmlformats.org/officeDocument/2006/relationships/image" Target="../media/image39.svg"/><Relationship Id="rId9" Type="http://schemas.openxmlformats.org/officeDocument/2006/relationships/image" Target="../media/image28.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10" Type="http://schemas.openxmlformats.org/officeDocument/2006/relationships/image" Target="../media/image15.svg"/><Relationship Id="rId11" Type="http://schemas.openxmlformats.org/officeDocument/2006/relationships/image" Target="../media/image20.png"/><Relationship Id="rId12" Type="http://schemas.openxmlformats.org/officeDocument/2006/relationships/image" Target="../media/image21.svg"/><Relationship Id="rId13" Type="http://schemas.openxmlformats.org/officeDocument/2006/relationships/image" Target="../media/image50.png"/><Relationship Id="rId14" Type="http://schemas.openxmlformats.org/officeDocument/2006/relationships/image" Target="../media/image51.svg"/><Relationship Id="rId15" Type="http://schemas.openxmlformats.org/officeDocument/2006/relationships/image" Target="../media/image16.png"/><Relationship Id="rId16" Type="http://schemas.openxmlformats.org/officeDocument/2006/relationships/image" Target="../media/image17.svg"/><Relationship Id="rId17" Type="http://schemas.openxmlformats.org/officeDocument/2006/relationships/image" Target="../media/image52.png"/><Relationship Id="rId18" Type="http://schemas.openxmlformats.org/officeDocument/2006/relationships/image" Target="../media/image53.svg"/><Relationship Id="rId19" Type="http://schemas.openxmlformats.org/officeDocument/2006/relationships/image" Target="../media/image40.png"/><Relationship Id="rId2" Type="http://schemas.openxmlformats.org/officeDocument/2006/relationships/image" Target="../media/image1.jpeg"/><Relationship Id="rId20" Type="http://schemas.openxmlformats.org/officeDocument/2006/relationships/image" Target="../media/image41.svg"/><Relationship Id="rId3" Type="http://schemas.openxmlformats.org/officeDocument/2006/relationships/image" Target="../media/image46.png"/><Relationship Id="rId4" Type="http://schemas.openxmlformats.org/officeDocument/2006/relationships/image" Target="../media/image47.svg"/><Relationship Id="rId5" Type="http://schemas.openxmlformats.org/officeDocument/2006/relationships/image" Target="../media/image6.png"/><Relationship Id="rId6" Type="http://schemas.openxmlformats.org/officeDocument/2006/relationships/image" Target="../media/image7.svg"/><Relationship Id="rId7" Type="http://schemas.openxmlformats.org/officeDocument/2006/relationships/image" Target="../media/image48.png"/><Relationship Id="rId8" Type="http://schemas.openxmlformats.org/officeDocument/2006/relationships/image" Target="../media/image49.svg"/><Relationship Id="rId9" Type="http://schemas.openxmlformats.org/officeDocument/2006/relationships/image" Target="../media/image1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10" Type="http://schemas.openxmlformats.org/officeDocument/2006/relationships/image" Target="../media/image17.svg"/><Relationship Id="rId11" Type="http://schemas.openxmlformats.org/officeDocument/2006/relationships/image" Target="../media/image56.png"/><Relationship Id="rId12" Type="http://schemas.openxmlformats.org/officeDocument/2006/relationships/image" Target="../media/image57.svg"/><Relationship Id="rId13" Type="http://schemas.openxmlformats.org/officeDocument/2006/relationships/image" Target="../media/image26.png"/><Relationship Id="rId14" Type="http://schemas.openxmlformats.org/officeDocument/2006/relationships/image" Target="../media/image27.svg"/><Relationship Id="rId15" Type="http://schemas.openxmlformats.org/officeDocument/2006/relationships/image" Target="../media/image12.png"/><Relationship Id="rId16" Type="http://schemas.openxmlformats.org/officeDocument/2006/relationships/image" Target="../media/image13.svg"/><Relationship Id="rId17" Type="http://schemas.openxmlformats.org/officeDocument/2006/relationships/image" Target="../media/image22.png"/><Relationship Id="rId18" Type="http://schemas.openxmlformats.org/officeDocument/2006/relationships/image" Target="../media/image23.svg"/><Relationship Id="rId2" Type="http://schemas.openxmlformats.org/officeDocument/2006/relationships/image" Target="../media/image1.jpeg"/><Relationship Id="rId3" Type="http://schemas.openxmlformats.org/officeDocument/2006/relationships/image" Target="../media/image24.png"/><Relationship Id="rId4" Type="http://schemas.openxmlformats.org/officeDocument/2006/relationships/image" Target="../media/image25.svg"/><Relationship Id="rId5" Type="http://schemas.openxmlformats.org/officeDocument/2006/relationships/image" Target="../media/image54.png"/><Relationship Id="rId6" Type="http://schemas.openxmlformats.org/officeDocument/2006/relationships/image" Target="../media/image55.svg"/><Relationship Id="rId7" Type="http://schemas.openxmlformats.org/officeDocument/2006/relationships/image" Target="../media/image20.png"/><Relationship Id="rId8" Type="http://schemas.openxmlformats.org/officeDocument/2006/relationships/image" Target="../media/image21.svg"/><Relationship Id="rId9" Type="http://schemas.openxmlformats.org/officeDocument/2006/relationships/image" Target="../media/image16.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10" Type="http://schemas.openxmlformats.org/officeDocument/2006/relationships/image" Target="../media/image23.svg"/><Relationship Id="rId11" Type="http://schemas.openxmlformats.org/officeDocument/2006/relationships/image" Target="../media/image20.png"/><Relationship Id="rId12" Type="http://schemas.openxmlformats.org/officeDocument/2006/relationships/image" Target="../media/image21.svg"/><Relationship Id="rId13" Type="http://schemas.openxmlformats.org/officeDocument/2006/relationships/image" Target="../media/image62.png"/><Relationship Id="rId14" Type="http://schemas.openxmlformats.org/officeDocument/2006/relationships/image" Target="../media/image63.svg"/><Relationship Id="rId15" Type="http://schemas.openxmlformats.org/officeDocument/2006/relationships/image" Target="../media/image64.png"/><Relationship Id="rId16" Type="http://schemas.openxmlformats.org/officeDocument/2006/relationships/image" Target="../media/image65.svg"/><Relationship Id="rId17" Type="http://schemas.openxmlformats.org/officeDocument/2006/relationships/image" Target="../media/image8.png"/><Relationship Id="rId18" Type="http://schemas.openxmlformats.org/officeDocument/2006/relationships/image" Target="../media/image9.svg"/><Relationship Id="rId2" Type="http://schemas.openxmlformats.org/officeDocument/2006/relationships/image" Target="../media/image1.jpeg"/><Relationship Id="rId3" Type="http://schemas.openxmlformats.org/officeDocument/2006/relationships/image" Target="../media/image58.png"/><Relationship Id="rId4" Type="http://schemas.openxmlformats.org/officeDocument/2006/relationships/image" Target="../media/image59.svg"/><Relationship Id="rId5" Type="http://schemas.openxmlformats.org/officeDocument/2006/relationships/image" Target="../media/image60.png"/><Relationship Id="rId6" Type="http://schemas.openxmlformats.org/officeDocument/2006/relationships/image" Target="../media/image61.svg"/><Relationship Id="rId7" Type="http://schemas.openxmlformats.org/officeDocument/2006/relationships/image" Target="../media/image16.png"/><Relationship Id="rId8" Type="http://schemas.openxmlformats.org/officeDocument/2006/relationships/image" Target="../media/image17.svg"/><Relationship Id="rId9" Type="http://schemas.openxmlformats.org/officeDocument/2006/relationships/image" Target="../media/image2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10" Type="http://schemas.openxmlformats.org/officeDocument/2006/relationships/image" Target="../media/image69.svg"/><Relationship Id="rId11" Type="http://schemas.openxmlformats.org/officeDocument/2006/relationships/image" Target="../media/image20.png"/><Relationship Id="rId12" Type="http://schemas.openxmlformats.org/officeDocument/2006/relationships/image" Target="../media/image21.svg"/><Relationship Id="rId13" Type="http://schemas.openxmlformats.org/officeDocument/2006/relationships/image" Target="../media/image18.png"/><Relationship Id="rId14" Type="http://schemas.openxmlformats.org/officeDocument/2006/relationships/image" Target="../media/image19.svg"/><Relationship Id="rId15" Type="http://schemas.openxmlformats.org/officeDocument/2006/relationships/image" Target="../media/image16.png"/><Relationship Id="rId16" Type="http://schemas.openxmlformats.org/officeDocument/2006/relationships/image" Target="../media/image17.svg"/><Relationship Id="rId17" Type="http://schemas.openxmlformats.org/officeDocument/2006/relationships/image" Target="../media/image22.png"/><Relationship Id="rId18" Type="http://schemas.openxmlformats.org/officeDocument/2006/relationships/image" Target="../media/image23.svg"/><Relationship Id="rId2" Type="http://schemas.openxmlformats.org/officeDocument/2006/relationships/image" Target="../media/image1.jpeg"/><Relationship Id="rId3" Type="http://schemas.openxmlformats.org/officeDocument/2006/relationships/image" Target="../media/image56.png"/><Relationship Id="rId4" Type="http://schemas.openxmlformats.org/officeDocument/2006/relationships/image" Target="../media/image57.svg"/><Relationship Id="rId5" Type="http://schemas.openxmlformats.org/officeDocument/2006/relationships/image" Target="../media/image66.png"/><Relationship Id="rId6" Type="http://schemas.openxmlformats.org/officeDocument/2006/relationships/image" Target="../media/image67.svg"/><Relationship Id="rId7" Type="http://schemas.openxmlformats.org/officeDocument/2006/relationships/image" Target="../media/image12.png"/><Relationship Id="rId8" Type="http://schemas.openxmlformats.org/officeDocument/2006/relationships/image" Target="../media/image13.svg"/><Relationship Id="rId9" Type="http://schemas.openxmlformats.org/officeDocument/2006/relationships/image" Target="../media/image68.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10" Type="http://schemas.openxmlformats.org/officeDocument/2006/relationships/image" Target="../media/image17.svg"/><Relationship Id="rId11" Type="http://schemas.openxmlformats.org/officeDocument/2006/relationships/image" Target="../media/image22.png"/><Relationship Id="rId12" Type="http://schemas.openxmlformats.org/officeDocument/2006/relationships/image" Target="../media/image23.svg"/><Relationship Id="rId2" Type="http://schemas.openxmlformats.org/officeDocument/2006/relationships/image" Target="../media/image1.jpeg"/><Relationship Id="rId3" Type="http://schemas.openxmlformats.org/officeDocument/2006/relationships/image" Target="../media/image70.png"/><Relationship Id="rId4" Type="http://schemas.openxmlformats.org/officeDocument/2006/relationships/image" Target="../media/image71.svg"/><Relationship Id="rId5" Type="http://schemas.openxmlformats.org/officeDocument/2006/relationships/image" Target="../media/image48.png"/><Relationship Id="rId6" Type="http://schemas.openxmlformats.org/officeDocument/2006/relationships/image" Target="../media/image49.svg"/><Relationship Id="rId7" Type="http://schemas.openxmlformats.org/officeDocument/2006/relationships/image" Target="../media/image18.png"/><Relationship Id="rId8" Type="http://schemas.openxmlformats.org/officeDocument/2006/relationships/image" Target="../media/image19.svg"/><Relationship Id="rId9" Type="http://schemas.openxmlformats.org/officeDocument/2006/relationships/image" Target="../media/image16.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10" Type="http://schemas.openxmlformats.org/officeDocument/2006/relationships/image" Target="../media/image17.svg"/><Relationship Id="rId11" Type="http://schemas.openxmlformats.org/officeDocument/2006/relationships/image" Target="../media/image22.png"/><Relationship Id="rId12" Type="http://schemas.openxmlformats.org/officeDocument/2006/relationships/image" Target="../media/image23.svg"/><Relationship Id="rId2" Type="http://schemas.openxmlformats.org/officeDocument/2006/relationships/image" Target="../media/image1.jpeg"/><Relationship Id="rId3" Type="http://schemas.openxmlformats.org/officeDocument/2006/relationships/image" Target="../media/image72.png"/><Relationship Id="rId4" Type="http://schemas.openxmlformats.org/officeDocument/2006/relationships/image" Target="../media/image73.svg"/><Relationship Id="rId5" Type="http://schemas.openxmlformats.org/officeDocument/2006/relationships/image" Target="../media/image74.png"/><Relationship Id="rId6" Type="http://schemas.openxmlformats.org/officeDocument/2006/relationships/image" Target="../media/image75.svg"/><Relationship Id="rId7" Type="http://schemas.openxmlformats.org/officeDocument/2006/relationships/image" Target="../media/image18.png"/><Relationship Id="rId8" Type="http://schemas.openxmlformats.org/officeDocument/2006/relationships/image" Target="../media/image19.svg"/><Relationship Id="rId9" Type="http://schemas.openxmlformats.org/officeDocument/2006/relationships/image" Target="../media/image16.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5" name="Freeform 2">
            <a:extLst>
              <a:ext uri="{FF2B5EF4-FFF2-40B4-BE49-F238E27FC236}">
                <a16:creationId xmlns:a16="http://schemas.microsoft.com/office/drawing/2014/main" id="{28808A10-CB74-DC25-99B2-C5E43A39FED2}"/>
              </a:ext>
            </a:extLst>
          </p:cNvPr>
          <p:cNvSpPr/>
          <p:nvPr userDrawn="1"/>
        </p:nvSpPr>
        <p:spPr>
          <a:xfrm rot="5400000">
            <a:off x="4000500" y="-4000500"/>
            <a:ext cx="10287000" cy="18288000"/>
          </a:xfrm>
          <a:custGeom>
            <a:avLst/>
            <a:gdLst/>
            <a:ahLst/>
            <a:cxnLst/>
            <a:rect l="l" t="t" r="r" b="b"/>
            <a:pathLst>
              <a:path w="10287000" h="18288000">
                <a:moveTo>
                  <a:pt x="0" y="18288000"/>
                </a:moveTo>
                <a:lnTo>
                  <a:pt x="0" y="0"/>
                </a:lnTo>
                <a:lnTo>
                  <a:pt x="10287000" y="0"/>
                </a:lnTo>
                <a:lnTo>
                  <a:pt x="10287000" y="18288000"/>
                </a:lnTo>
                <a:lnTo>
                  <a:pt x="0" y="18288000"/>
                </a:lnTo>
                <a:close/>
              </a:path>
            </a:pathLst>
          </a:custGeom>
          <a:blipFill>
            <a:blip r:embed="rId2"/>
            <a:stretch>
              <a:fillRect l="-9222" r="-9222"/>
            </a:stretch>
          </a:blipFill>
        </p:spPr>
      </p:sp>
      <p:grpSp>
        <p:nvGrpSpPr>
          <p:cNvPr id="6" name="Group 3">
            <a:extLst>
              <a:ext uri="{FF2B5EF4-FFF2-40B4-BE49-F238E27FC236}">
                <a16:creationId xmlns:a16="http://schemas.microsoft.com/office/drawing/2014/main" id="{6E32D676-2E3F-B9E6-B6F0-908F33A4A613}"/>
              </a:ext>
            </a:extLst>
          </p:cNvPr>
          <p:cNvGrpSpPr/>
          <p:nvPr userDrawn="1"/>
        </p:nvGrpSpPr>
        <p:grpSpPr>
          <a:xfrm>
            <a:off x="-869488" y="-836544"/>
            <a:ext cx="20086371" cy="12006726"/>
            <a:chOff x="0" y="0"/>
            <a:chExt cx="26781829" cy="16008969"/>
          </a:xfrm>
        </p:grpSpPr>
        <p:grpSp>
          <p:nvGrpSpPr>
            <p:cNvPr id="7" name="Group 4">
              <a:extLst>
                <a:ext uri="{FF2B5EF4-FFF2-40B4-BE49-F238E27FC236}">
                  <a16:creationId xmlns:a16="http://schemas.microsoft.com/office/drawing/2014/main" id="{5C62C57E-7662-1DF9-0B0C-5E7158A96576}"/>
                </a:ext>
              </a:extLst>
            </p:cNvPr>
            <p:cNvGrpSpPr/>
            <p:nvPr/>
          </p:nvGrpSpPr>
          <p:grpSpPr>
            <a:xfrm>
              <a:off x="0" y="394920"/>
              <a:ext cx="1900244" cy="15205129"/>
              <a:chOff x="0" y="0"/>
              <a:chExt cx="356429" cy="2852028"/>
            </a:xfrm>
          </p:grpSpPr>
          <p:sp>
            <p:nvSpPr>
              <p:cNvPr id="17" name="Freeform 5">
                <a:extLst>
                  <a:ext uri="{FF2B5EF4-FFF2-40B4-BE49-F238E27FC236}">
                    <a16:creationId xmlns:a16="http://schemas.microsoft.com/office/drawing/2014/main" id="{7526B981-D1EB-31D2-0ECF-71EFA5EA5364}"/>
                  </a:ext>
                </a:extLst>
              </p:cNvPr>
              <p:cNvSpPr/>
              <p:nvPr/>
            </p:nvSpPr>
            <p:spPr>
              <a:xfrm>
                <a:off x="0" y="0"/>
                <a:ext cx="356429" cy="2852028"/>
              </a:xfrm>
              <a:custGeom>
                <a:avLst/>
                <a:gdLst/>
                <a:ahLst/>
                <a:cxnLst/>
                <a:rect l="l" t="t" r="r" b="b"/>
                <a:pathLst>
                  <a:path w="356429" h="2852028">
                    <a:moveTo>
                      <a:pt x="0" y="0"/>
                    </a:moveTo>
                    <a:lnTo>
                      <a:pt x="356429" y="0"/>
                    </a:lnTo>
                    <a:lnTo>
                      <a:pt x="356429" y="2852028"/>
                    </a:lnTo>
                    <a:lnTo>
                      <a:pt x="0" y="2852028"/>
                    </a:lnTo>
                    <a:close/>
                  </a:path>
                </a:pathLst>
              </a:custGeom>
              <a:solidFill>
                <a:srgbClr val="00AD9C"/>
              </a:solidFill>
            </p:spPr>
          </p:sp>
          <p:sp>
            <p:nvSpPr>
              <p:cNvPr id="18" name="TextBox 6">
                <a:extLst>
                  <a:ext uri="{FF2B5EF4-FFF2-40B4-BE49-F238E27FC236}">
                    <a16:creationId xmlns:a16="http://schemas.microsoft.com/office/drawing/2014/main" id="{A1EBD100-22BD-4E79-A694-9773C22329A8}"/>
                  </a:ext>
                </a:extLst>
              </p:cNvPr>
              <p:cNvSpPr txBox="1"/>
              <p:nvPr/>
            </p:nvSpPr>
            <p:spPr>
              <a:xfrm>
                <a:off x="0" y="-57150"/>
                <a:ext cx="356429" cy="2909178"/>
              </a:xfrm>
              <a:prstGeom prst="rect">
                <a:avLst/>
              </a:prstGeom>
            </p:spPr>
            <p:txBody>
              <a:bodyPr lIns="53498" tIns="53498" rIns="53498" bIns="53498" rtlCol="0" anchor="ctr"/>
              <a:lstStyle/>
              <a:p>
                <a:pPr algn="ctr">
                  <a:lnSpc>
                    <a:spcPts val="2801"/>
                  </a:lnSpc>
                </a:pPr>
                <a:endParaRPr/>
              </a:p>
            </p:txBody>
          </p:sp>
        </p:grpSp>
        <p:grpSp>
          <p:nvGrpSpPr>
            <p:cNvPr id="8" name="Group 7">
              <a:extLst>
                <a:ext uri="{FF2B5EF4-FFF2-40B4-BE49-F238E27FC236}">
                  <a16:creationId xmlns:a16="http://schemas.microsoft.com/office/drawing/2014/main" id="{BB4528B4-DEED-D3AB-5D8F-2F28971C3BFB}"/>
                </a:ext>
              </a:extLst>
            </p:cNvPr>
            <p:cNvGrpSpPr/>
            <p:nvPr/>
          </p:nvGrpSpPr>
          <p:grpSpPr>
            <a:xfrm>
              <a:off x="24881585" y="394920"/>
              <a:ext cx="1900244" cy="15205129"/>
              <a:chOff x="0" y="0"/>
              <a:chExt cx="356429" cy="2852028"/>
            </a:xfrm>
          </p:grpSpPr>
          <p:sp>
            <p:nvSpPr>
              <p:cNvPr id="15" name="Freeform 8">
                <a:extLst>
                  <a:ext uri="{FF2B5EF4-FFF2-40B4-BE49-F238E27FC236}">
                    <a16:creationId xmlns:a16="http://schemas.microsoft.com/office/drawing/2014/main" id="{6C615886-4871-6314-0D29-43B51E019D10}"/>
                  </a:ext>
                </a:extLst>
              </p:cNvPr>
              <p:cNvSpPr/>
              <p:nvPr/>
            </p:nvSpPr>
            <p:spPr>
              <a:xfrm>
                <a:off x="0" y="0"/>
                <a:ext cx="356429" cy="2852028"/>
              </a:xfrm>
              <a:custGeom>
                <a:avLst/>
                <a:gdLst/>
                <a:ahLst/>
                <a:cxnLst/>
                <a:rect l="l" t="t" r="r" b="b"/>
                <a:pathLst>
                  <a:path w="356429" h="2852028">
                    <a:moveTo>
                      <a:pt x="0" y="0"/>
                    </a:moveTo>
                    <a:lnTo>
                      <a:pt x="356429" y="0"/>
                    </a:lnTo>
                    <a:lnTo>
                      <a:pt x="356429" y="2852028"/>
                    </a:lnTo>
                    <a:lnTo>
                      <a:pt x="0" y="2852028"/>
                    </a:lnTo>
                    <a:close/>
                  </a:path>
                </a:pathLst>
              </a:custGeom>
              <a:solidFill>
                <a:srgbClr val="00AD9C"/>
              </a:solidFill>
            </p:spPr>
          </p:sp>
          <p:sp>
            <p:nvSpPr>
              <p:cNvPr id="16" name="TextBox 9">
                <a:extLst>
                  <a:ext uri="{FF2B5EF4-FFF2-40B4-BE49-F238E27FC236}">
                    <a16:creationId xmlns:a16="http://schemas.microsoft.com/office/drawing/2014/main" id="{EBB93CAA-9110-6680-AC7E-AB52B94C4D36}"/>
                  </a:ext>
                </a:extLst>
              </p:cNvPr>
              <p:cNvSpPr txBox="1"/>
              <p:nvPr/>
            </p:nvSpPr>
            <p:spPr>
              <a:xfrm>
                <a:off x="0" y="-57150"/>
                <a:ext cx="356429" cy="2909178"/>
              </a:xfrm>
              <a:prstGeom prst="rect">
                <a:avLst/>
              </a:prstGeom>
            </p:spPr>
            <p:txBody>
              <a:bodyPr lIns="53498" tIns="53498" rIns="53498" bIns="53498" rtlCol="0" anchor="ctr"/>
              <a:lstStyle/>
              <a:p>
                <a:pPr algn="ctr">
                  <a:lnSpc>
                    <a:spcPts val="2801"/>
                  </a:lnSpc>
                </a:pPr>
                <a:endParaRPr/>
              </a:p>
            </p:txBody>
          </p:sp>
        </p:grpSp>
        <p:grpSp>
          <p:nvGrpSpPr>
            <p:cNvPr id="9" name="Group 10">
              <a:extLst>
                <a:ext uri="{FF2B5EF4-FFF2-40B4-BE49-F238E27FC236}">
                  <a16:creationId xmlns:a16="http://schemas.microsoft.com/office/drawing/2014/main" id="{A475018A-9DB9-EF96-9D75-D30597048611}"/>
                </a:ext>
              </a:extLst>
            </p:cNvPr>
            <p:cNvGrpSpPr/>
            <p:nvPr/>
          </p:nvGrpSpPr>
          <p:grpSpPr>
            <a:xfrm rot="5400000">
              <a:off x="12801106" y="-11850985"/>
              <a:ext cx="1900244" cy="25602213"/>
              <a:chOff x="0" y="0"/>
              <a:chExt cx="356429" cy="4802210"/>
            </a:xfrm>
          </p:grpSpPr>
          <p:sp>
            <p:nvSpPr>
              <p:cNvPr id="13" name="Freeform 11">
                <a:extLst>
                  <a:ext uri="{FF2B5EF4-FFF2-40B4-BE49-F238E27FC236}">
                    <a16:creationId xmlns:a16="http://schemas.microsoft.com/office/drawing/2014/main" id="{07CFE4CB-7401-35AC-FDEE-54D222AE615E}"/>
                  </a:ext>
                </a:extLst>
              </p:cNvPr>
              <p:cNvSpPr/>
              <p:nvPr/>
            </p:nvSpPr>
            <p:spPr>
              <a:xfrm>
                <a:off x="0" y="0"/>
                <a:ext cx="356429" cy="4802210"/>
              </a:xfrm>
              <a:custGeom>
                <a:avLst/>
                <a:gdLst/>
                <a:ahLst/>
                <a:cxnLst/>
                <a:rect l="l" t="t" r="r" b="b"/>
                <a:pathLst>
                  <a:path w="356429" h="4802210">
                    <a:moveTo>
                      <a:pt x="0" y="0"/>
                    </a:moveTo>
                    <a:lnTo>
                      <a:pt x="356429" y="0"/>
                    </a:lnTo>
                    <a:lnTo>
                      <a:pt x="356429" y="4802210"/>
                    </a:lnTo>
                    <a:lnTo>
                      <a:pt x="0" y="4802210"/>
                    </a:lnTo>
                    <a:close/>
                  </a:path>
                </a:pathLst>
              </a:custGeom>
              <a:solidFill>
                <a:srgbClr val="00AD9C"/>
              </a:solidFill>
            </p:spPr>
          </p:sp>
          <p:sp>
            <p:nvSpPr>
              <p:cNvPr id="14" name="TextBox 12">
                <a:extLst>
                  <a:ext uri="{FF2B5EF4-FFF2-40B4-BE49-F238E27FC236}">
                    <a16:creationId xmlns:a16="http://schemas.microsoft.com/office/drawing/2014/main" id="{1A3CAEE9-672F-9F70-9421-ACC1046DA30A}"/>
                  </a:ext>
                </a:extLst>
              </p:cNvPr>
              <p:cNvSpPr txBox="1"/>
              <p:nvPr/>
            </p:nvSpPr>
            <p:spPr>
              <a:xfrm>
                <a:off x="0" y="-57150"/>
                <a:ext cx="356429" cy="4859360"/>
              </a:xfrm>
              <a:prstGeom prst="rect">
                <a:avLst/>
              </a:prstGeom>
            </p:spPr>
            <p:txBody>
              <a:bodyPr lIns="53498" tIns="53498" rIns="53498" bIns="53498" rtlCol="0" anchor="ctr"/>
              <a:lstStyle/>
              <a:p>
                <a:pPr algn="ctr">
                  <a:lnSpc>
                    <a:spcPts val="2801"/>
                  </a:lnSpc>
                </a:pPr>
                <a:endParaRPr/>
              </a:p>
            </p:txBody>
          </p:sp>
        </p:grpSp>
        <p:grpSp>
          <p:nvGrpSpPr>
            <p:cNvPr id="10" name="Group 13">
              <a:extLst>
                <a:ext uri="{FF2B5EF4-FFF2-40B4-BE49-F238E27FC236}">
                  <a16:creationId xmlns:a16="http://schemas.microsoft.com/office/drawing/2014/main" id="{F779CADE-3C5A-E773-0C10-4DCE28192DA1}"/>
                </a:ext>
              </a:extLst>
            </p:cNvPr>
            <p:cNvGrpSpPr/>
            <p:nvPr/>
          </p:nvGrpSpPr>
          <p:grpSpPr>
            <a:xfrm rot="5400000">
              <a:off x="12656286" y="2257740"/>
              <a:ext cx="1900244" cy="25602213"/>
              <a:chOff x="0" y="0"/>
              <a:chExt cx="356429" cy="4802210"/>
            </a:xfrm>
          </p:grpSpPr>
          <p:sp>
            <p:nvSpPr>
              <p:cNvPr id="11" name="Freeform 14">
                <a:extLst>
                  <a:ext uri="{FF2B5EF4-FFF2-40B4-BE49-F238E27FC236}">
                    <a16:creationId xmlns:a16="http://schemas.microsoft.com/office/drawing/2014/main" id="{28EA0207-88B3-DA76-0CB2-13DAEA8B4A0A}"/>
                  </a:ext>
                </a:extLst>
              </p:cNvPr>
              <p:cNvSpPr/>
              <p:nvPr/>
            </p:nvSpPr>
            <p:spPr>
              <a:xfrm>
                <a:off x="0" y="0"/>
                <a:ext cx="356429" cy="4802210"/>
              </a:xfrm>
              <a:custGeom>
                <a:avLst/>
                <a:gdLst/>
                <a:ahLst/>
                <a:cxnLst/>
                <a:rect l="l" t="t" r="r" b="b"/>
                <a:pathLst>
                  <a:path w="356429" h="4802210">
                    <a:moveTo>
                      <a:pt x="0" y="0"/>
                    </a:moveTo>
                    <a:lnTo>
                      <a:pt x="356429" y="0"/>
                    </a:lnTo>
                    <a:lnTo>
                      <a:pt x="356429" y="4802210"/>
                    </a:lnTo>
                    <a:lnTo>
                      <a:pt x="0" y="4802210"/>
                    </a:lnTo>
                    <a:close/>
                  </a:path>
                </a:pathLst>
              </a:custGeom>
              <a:solidFill>
                <a:srgbClr val="00AD9C"/>
              </a:solidFill>
            </p:spPr>
          </p:sp>
          <p:sp>
            <p:nvSpPr>
              <p:cNvPr id="12" name="TextBox 15">
                <a:extLst>
                  <a:ext uri="{FF2B5EF4-FFF2-40B4-BE49-F238E27FC236}">
                    <a16:creationId xmlns:a16="http://schemas.microsoft.com/office/drawing/2014/main" id="{6683C74C-9479-B921-EEFC-BAF50CBEF7AF}"/>
                  </a:ext>
                </a:extLst>
              </p:cNvPr>
              <p:cNvSpPr txBox="1"/>
              <p:nvPr/>
            </p:nvSpPr>
            <p:spPr>
              <a:xfrm>
                <a:off x="0" y="-57150"/>
                <a:ext cx="356429" cy="4859360"/>
              </a:xfrm>
              <a:prstGeom prst="rect">
                <a:avLst/>
              </a:prstGeom>
            </p:spPr>
            <p:txBody>
              <a:bodyPr lIns="53498" tIns="53498" rIns="53498" bIns="53498" rtlCol="0" anchor="ctr"/>
              <a:lstStyle/>
              <a:p>
                <a:pPr algn="ctr">
                  <a:lnSpc>
                    <a:spcPts val="2801"/>
                  </a:lnSpc>
                </a:pPr>
                <a:endParaRPr/>
              </a:p>
            </p:txBody>
          </p:sp>
        </p:grpSp>
      </p:grpSp>
      <p:sp>
        <p:nvSpPr>
          <p:cNvPr id="20" name="Freeform 17">
            <a:extLst>
              <a:ext uri="{FF2B5EF4-FFF2-40B4-BE49-F238E27FC236}">
                <a16:creationId xmlns:a16="http://schemas.microsoft.com/office/drawing/2014/main" id="{E1BED59A-47D0-9D7E-DB1E-D66668E44A7B}"/>
              </a:ext>
            </a:extLst>
          </p:cNvPr>
          <p:cNvSpPr/>
          <p:nvPr userDrawn="1"/>
        </p:nvSpPr>
        <p:spPr>
          <a:xfrm rot="17009041">
            <a:off x="15997142" y="3573304"/>
            <a:ext cx="2538932" cy="2538932"/>
          </a:xfrm>
          <a:custGeom>
            <a:avLst/>
            <a:gdLst/>
            <a:ahLst/>
            <a:cxnLst/>
            <a:rect l="l" t="t" r="r" b="b"/>
            <a:pathLst>
              <a:path w="2538932" h="2538932">
                <a:moveTo>
                  <a:pt x="0" y="0"/>
                </a:moveTo>
                <a:lnTo>
                  <a:pt x="2538932" y="0"/>
                </a:lnTo>
                <a:lnTo>
                  <a:pt x="2538932" y="2538932"/>
                </a:lnTo>
                <a:lnTo>
                  <a:pt x="0" y="253893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1" name="Freeform 18">
            <a:extLst>
              <a:ext uri="{FF2B5EF4-FFF2-40B4-BE49-F238E27FC236}">
                <a16:creationId xmlns:a16="http://schemas.microsoft.com/office/drawing/2014/main" id="{D0537A67-90C6-BE25-E8FF-82991A203820}"/>
              </a:ext>
            </a:extLst>
          </p:cNvPr>
          <p:cNvSpPr/>
          <p:nvPr userDrawn="1"/>
        </p:nvSpPr>
        <p:spPr>
          <a:xfrm rot="11274768" flipV="1">
            <a:off x="-735485" y="106452"/>
            <a:ext cx="2815623" cy="2815623"/>
          </a:xfrm>
          <a:custGeom>
            <a:avLst/>
            <a:gdLst/>
            <a:ahLst/>
            <a:cxnLst/>
            <a:rect l="l" t="t" r="r" b="b"/>
            <a:pathLst>
              <a:path w="2815623" h="2815623">
                <a:moveTo>
                  <a:pt x="0" y="2815623"/>
                </a:moveTo>
                <a:lnTo>
                  <a:pt x="2815623" y="2815623"/>
                </a:lnTo>
                <a:lnTo>
                  <a:pt x="2815623" y="0"/>
                </a:lnTo>
                <a:lnTo>
                  <a:pt x="0" y="0"/>
                </a:lnTo>
                <a:lnTo>
                  <a:pt x="0" y="2815623"/>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2" name="Freeform 19">
            <a:extLst>
              <a:ext uri="{FF2B5EF4-FFF2-40B4-BE49-F238E27FC236}">
                <a16:creationId xmlns:a16="http://schemas.microsoft.com/office/drawing/2014/main" id="{6014D69D-FA4F-AB2D-A8F1-D50625756C48}"/>
              </a:ext>
            </a:extLst>
          </p:cNvPr>
          <p:cNvSpPr/>
          <p:nvPr userDrawn="1"/>
        </p:nvSpPr>
        <p:spPr>
          <a:xfrm rot="19550503">
            <a:off x="125050" y="6657359"/>
            <a:ext cx="2053555" cy="2933651"/>
          </a:xfrm>
          <a:custGeom>
            <a:avLst/>
            <a:gdLst/>
            <a:ahLst/>
            <a:cxnLst/>
            <a:rect l="l" t="t" r="r" b="b"/>
            <a:pathLst>
              <a:path w="2053555" h="2933651">
                <a:moveTo>
                  <a:pt x="0" y="0"/>
                </a:moveTo>
                <a:lnTo>
                  <a:pt x="2053556" y="0"/>
                </a:lnTo>
                <a:lnTo>
                  <a:pt x="2053556" y="2933650"/>
                </a:lnTo>
                <a:lnTo>
                  <a:pt x="0" y="293365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23" name="Freeform 20">
            <a:extLst>
              <a:ext uri="{FF2B5EF4-FFF2-40B4-BE49-F238E27FC236}">
                <a16:creationId xmlns:a16="http://schemas.microsoft.com/office/drawing/2014/main" id="{FA538C66-3CFC-CD10-E5C9-6007A8B11153}"/>
              </a:ext>
            </a:extLst>
          </p:cNvPr>
          <p:cNvSpPr/>
          <p:nvPr userDrawn="1"/>
        </p:nvSpPr>
        <p:spPr>
          <a:xfrm rot="19354987">
            <a:off x="1141207" y="2386216"/>
            <a:ext cx="880607" cy="1841573"/>
          </a:xfrm>
          <a:custGeom>
            <a:avLst/>
            <a:gdLst/>
            <a:ahLst/>
            <a:cxnLst/>
            <a:rect l="l" t="t" r="r" b="b"/>
            <a:pathLst>
              <a:path w="880607" h="1841573">
                <a:moveTo>
                  <a:pt x="0" y="0"/>
                </a:moveTo>
                <a:lnTo>
                  <a:pt x="880606" y="0"/>
                </a:lnTo>
                <a:lnTo>
                  <a:pt x="880606" y="1841573"/>
                </a:lnTo>
                <a:lnTo>
                  <a:pt x="0" y="184157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24" name="Freeform 21">
            <a:extLst>
              <a:ext uri="{FF2B5EF4-FFF2-40B4-BE49-F238E27FC236}">
                <a16:creationId xmlns:a16="http://schemas.microsoft.com/office/drawing/2014/main" id="{5BFF38B9-968C-CED5-B2F4-F183FA3A021B}"/>
              </a:ext>
            </a:extLst>
          </p:cNvPr>
          <p:cNvSpPr/>
          <p:nvPr userDrawn="1"/>
        </p:nvSpPr>
        <p:spPr>
          <a:xfrm rot="1254325">
            <a:off x="-2461" y="4984554"/>
            <a:ext cx="2288606" cy="678260"/>
          </a:xfrm>
          <a:custGeom>
            <a:avLst/>
            <a:gdLst/>
            <a:ahLst/>
            <a:cxnLst/>
            <a:rect l="l" t="t" r="r" b="b"/>
            <a:pathLst>
              <a:path w="2288606" h="678260">
                <a:moveTo>
                  <a:pt x="0" y="0"/>
                </a:moveTo>
                <a:lnTo>
                  <a:pt x="2288606" y="0"/>
                </a:lnTo>
                <a:lnTo>
                  <a:pt x="2288606" y="678260"/>
                </a:lnTo>
                <a:lnTo>
                  <a:pt x="0" y="67826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25" name="Freeform 22">
            <a:extLst>
              <a:ext uri="{FF2B5EF4-FFF2-40B4-BE49-F238E27FC236}">
                <a16:creationId xmlns:a16="http://schemas.microsoft.com/office/drawing/2014/main" id="{5EEC4BF0-2C36-476F-300E-E4F8E899D161}"/>
              </a:ext>
            </a:extLst>
          </p:cNvPr>
          <p:cNvSpPr/>
          <p:nvPr userDrawn="1"/>
        </p:nvSpPr>
        <p:spPr>
          <a:xfrm>
            <a:off x="16156784" y="6407053"/>
            <a:ext cx="2131216" cy="2080842"/>
          </a:xfrm>
          <a:custGeom>
            <a:avLst/>
            <a:gdLst/>
            <a:ahLst/>
            <a:cxnLst/>
            <a:rect l="l" t="t" r="r" b="b"/>
            <a:pathLst>
              <a:path w="2131216" h="2080842">
                <a:moveTo>
                  <a:pt x="0" y="0"/>
                </a:moveTo>
                <a:lnTo>
                  <a:pt x="2131216" y="0"/>
                </a:lnTo>
                <a:lnTo>
                  <a:pt x="2131216" y="2080842"/>
                </a:lnTo>
                <a:lnTo>
                  <a:pt x="0" y="2080842"/>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26" name="Freeform 23">
            <a:extLst>
              <a:ext uri="{FF2B5EF4-FFF2-40B4-BE49-F238E27FC236}">
                <a16:creationId xmlns:a16="http://schemas.microsoft.com/office/drawing/2014/main" id="{E24F3295-5C07-A240-136F-7F0F82778147}"/>
              </a:ext>
            </a:extLst>
          </p:cNvPr>
          <p:cNvSpPr/>
          <p:nvPr userDrawn="1"/>
        </p:nvSpPr>
        <p:spPr>
          <a:xfrm rot="1052783">
            <a:off x="15429461" y="420538"/>
            <a:ext cx="1171974" cy="2052821"/>
          </a:xfrm>
          <a:custGeom>
            <a:avLst/>
            <a:gdLst/>
            <a:ahLst/>
            <a:cxnLst/>
            <a:rect l="l" t="t" r="r" b="b"/>
            <a:pathLst>
              <a:path w="1171974" h="2052821">
                <a:moveTo>
                  <a:pt x="0" y="0"/>
                </a:moveTo>
                <a:lnTo>
                  <a:pt x="1171974" y="0"/>
                </a:lnTo>
                <a:lnTo>
                  <a:pt x="1171974" y="2052821"/>
                </a:lnTo>
                <a:lnTo>
                  <a:pt x="0" y="2052821"/>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27" name="Freeform 24">
            <a:extLst>
              <a:ext uri="{FF2B5EF4-FFF2-40B4-BE49-F238E27FC236}">
                <a16:creationId xmlns:a16="http://schemas.microsoft.com/office/drawing/2014/main" id="{549C96CC-0247-5E9E-F756-B2112C4F94D3}"/>
              </a:ext>
            </a:extLst>
          </p:cNvPr>
          <p:cNvSpPr/>
          <p:nvPr userDrawn="1"/>
        </p:nvSpPr>
        <p:spPr>
          <a:xfrm rot="1612873">
            <a:off x="16578786" y="2115729"/>
            <a:ext cx="1078345" cy="1913193"/>
          </a:xfrm>
          <a:custGeom>
            <a:avLst/>
            <a:gdLst/>
            <a:ahLst/>
            <a:cxnLst/>
            <a:rect l="l" t="t" r="r" b="b"/>
            <a:pathLst>
              <a:path w="1078345" h="1913193">
                <a:moveTo>
                  <a:pt x="0" y="0"/>
                </a:moveTo>
                <a:lnTo>
                  <a:pt x="1078345" y="0"/>
                </a:lnTo>
                <a:lnTo>
                  <a:pt x="1078345" y="1913193"/>
                </a:lnTo>
                <a:lnTo>
                  <a:pt x="0" y="1913193"/>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29" name="Freeform 26">
            <a:extLst>
              <a:ext uri="{FF2B5EF4-FFF2-40B4-BE49-F238E27FC236}">
                <a16:creationId xmlns:a16="http://schemas.microsoft.com/office/drawing/2014/main" id="{02071933-88EC-B776-C2BF-014C3E8DAE7E}"/>
              </a:ext>
            </a:extLst>
          </p:cNvPr>
          <p:cNvSpPr/>
          <p:nvPr userDrawn="1"/>
        </p:nvSpPr>
        <p:spPr>
          <a:xfrm>
            <a:off x="1984971" y="6344082"/>
            <a:ext cx="464062" cy="471782"/>
          </a:xfrm>
          <a:custGeom>
            <a:avLst/>
            <a:gdLst/>
            <a:ahLst/>
            <a:cxnLst/>
            <a:rect l="l" t="t" r="r" b="b"/>
            <a:pathLst>
              <a:path w="464062" h="471782">
                <a:moveTo>
                  <a:pt x="0" y="0"/>
                </a:moveTo>
                <a:lnTo>
                  <a:pt x="464061" y="0"/>
                </a:lnTo>
                <a:lnTo>
                  <a:pt x="464061" y="471782"/>
                </a:lnTo>
                <a:lnTo>
                  <a:pt x="0" y="471782"/>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sp>
      <p:sp>
        <p:nvSpPr>
          <p:cNvPr id="30" name="Freeform 27">
            <a:extLst>
              <a:ext uri="{FF2B5EF4-FFF2-40B4-BE49-F238E27FC236}">
                <a16:creationId xmlns:a16="http://schemas.microsoft.com/office/drawing/2014/main" id="{7E607B7E-A8E7-1885-FF76-4EBCC031A775}"/>
              </a:ext>
            </a:extLst>
          </p:cNvPr>
          <p:cNvSpPr/>
          <p:nvPr userDrawn="1"/>
        </p:nvSpPr>
        <p:spPr>
          <a:xfrm>
            <a:off x="17402703" y="8895672"/>
            <a:ext cx="433498" cy="411429"/>
          </a:xfrm>
          <a:custGeom>
            <a:avLst/>
            <a:gdLst/>
            <a:ahLst/>
            <a:cxnLst/>
            <a:rect l="l" t="t" r="r" b="b"/>
            <a:pathLst>
              <a:path w="433498" h="411429">
                <a:moveTo>
                  <a:pt x="0" y="0"/>
                </a:moveTo>
                <a:lnTo>
                  <a:pt x="433498" y="0"/>
                </a:lnTo>
                <a:lnTo>
                  <a:pt x="433498" y="411429"/>
                </a:lnTo>
                <a:lnTo>
                  <a:pt x="0" y="411429"/>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sp>
      <p:grpSp>
        <p:nvGrpSpPr>
          <p:cNvPr id="31" name="Group 28">
            <a:extLst>
              <a:ext uri="{FF2B5EF4-FFF2-40B4-BE49-F238E27FC236}">
                <a16:creationId xmlns:a16="http://schemas.microsoft.com/office/drawing/2014/main" id="{FF1EDA5D-308E-FD0E-5BA8-B94FC2518A7A}"/>
              </a:ext>
            </a:extLst>
          </p:cNvPr>
          <p:cNvGrpSpPr>
            <a:grpSpLocks noChangeAspect="1"/>
          </p:cNvGrpSpPr>
          <p:nvPr userDrawn="1"/>
        </p:nvGrpSpPr>
        <p:grpSpPr>
          <a:xfrm rot="1977585">
            <a:off x="17291502" y="858834"/>
            <a:ext cx="512498" cy="269991"/>
            <a:chOff x="0" y="0"/>
            <a:chExt cx="1610360" cy="848360"/>
          </a:xfrm>
        </p:grpSpPr>
        <p:sp>
          <p:nvSpPr>
            <p:cNvPr id="32" name="Freeform 29">
              <a:extLst>
                <a:ext uri="{FF2B5EF4-FFF2-40B4-BE49-F238E27FC236}">
                  <a16:creationId xmlns:a16="http://schemas.microsoft.com/office/drawing/2014/main" id="{EECA43FD-46AD-0498-F9AB-EF58F506B51C}"/>
                </a:ext>
              </a:extLst>
            </p:cNvPr>
            <p:cNvSpPr/>
            <p:nvPr/>
          </p:nvSpPr>
          <p:spPr>
            <a:xfrm>
              <a:off x="-31750" y="0"/>
              <a:ext cx="1675130" cy="880110"/>
            </a:xfrm>
            <a:custGeom>
              <a:avLst/>
              <a:gdLst/>
              <a:ahLst/>
              <a:cxnLst/>
              <a:rect l="l" t="t" r="r" b="b"/>
              <a:pathLst>
                <a:path w="1675130" h="880110">
                  <a:moveTo>
                    <a:pt x="266700" y="848360"/>
                  </a:moveTo>
                  <a:cubicBezTo>
                    <a:pt x="236220" y="848360"/>
                    <a:pt x="205740" y="842010"/>
                    <a:pt x="175260" y="829310"/>
                  </a:cubicBezTo>
                  <a:cubicBezTo>
                    <a:pt x="55880" y="778510"/>
                    <a:pt x="0" y="641350"/>
                    <a:pt x="50800" y="521970"/>
                  </a:cubicBezTo>
                  <a:cubicBezTo>
                    <a:pt x="184150" y="204470"/>
                    <a:pt x="492760" y="0"/>
                    <a:pt x="836930" y="0"/>
                  </a:cubicBezTo>
                  <a:cubicBezTo>
                    <a:pt x="1181100" y="0"/>
                    <a:pt x="1489710" y="204470"/>
                    <a:pt x="1624330" y="521970"/>
                  </a:cubicBezTo>
                  <a:cubicBezTo>
                    <a:pt x="1675130" y="641350"/>
                    <a:pt x="1619250" y="779780"/>
                    <a:pt x="1499870" y="829310"/>
                  </a:cubicBezTo>
                  <a:cubicBezTo>
                    <a:pt x="1380490" y="880110"/>
                    <a:pt x="1242060" y="824230"/>
                    <a:pt x="1192530" y="704850"/>
                  </a:cubicBezTo>
                  <a:cubicBezTo>
                    <a:pt x="1131570" y="562610"/>
                    <a:pt x="991870" y="469900"/>
                    <a:pt x="836930" y="469900"/>
                  </a:cubicBezTo>
                  <a:cubicBezTo>
                    <a:pt x="681990" y="469900"/>
                    <a:pt x="543560" y="562610"/>
                    <a:pt x="482600" y="704850"/>
                  </a:cubicBezTo>
                  <a:cubicBezTo>
                    <a:pt x="445770" y="793750"/>
                    <a:pt x="358140" y="848360"/>
                    <a:pt x="266700" y="848360"/>
                  </a:cubicBezTo>
                  <a:close/>
                </a:path>
              </a:pathLst>
            </a:custGeom>
            <a:solidFill>
              <a:srgbClr val="F2BC2A"/>
            </a:solidFill>
          </p:spPr>
        </p:sp>
      </p:grpSp>
      <p:grpSp>
        <p:nvGrpSpPr>
          <p:cNvPr id="33" name="Group 30">
            <a:extLst>
              <a:ext uri="{FF2B5EF4-FFF2-40B4-BE49-F238E27FC236}">
                <a16:creationId xmlns:a16="http://schemas.microsoft.com/office/drawing/2014/main" id="{DBAC1436-322F-9172-C89F-9CD911966867}"/>
              </a:ext>
            </a:extLst>
          </p:cNvPr>
          <p:cNvGrpSpPr/>
          <p:nvPr userDrawn="1"/>
        </p:nvGrpSpPr>
        <p:grpSpPr>
          <a:xfrm>
            <a:off x="2030890" y="4603934"/>
            <a:ext cx="229651" cy="229651"/>
            <a:chOff x="0" y="0"/>
            <a:chExt cx="6350000" cy="6350000"/>
          </a:xfrm>
        </p:grpSpPr>
        <p:sp>
          <p:nvSpPr>
            <p:cNvPr id="34" name="Freeform 31">
              <a:extLst>
                <a:ext uri="{FF2B5EF4-FFF2-40B4-BE49-F238E27FC236}">
                  <a16:creationId xmlns:a16="http://schemas.microsoft.com/office/drawing/2014/main" id="{467E0AD9-BBEF-9520-69E5-72E5C886BCB0}"/>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1AB5DB"/>
            </a:solidFill>
          </p:spPr>
        </p:sp>
      </p:grpSp>
      <p:sp>
        <p:nvSpPr>
          <p:cNvPr id="35" name="Freeform 32">
            <a:extLst>
              <a:ext uri="{FF2B5EF4-FFF2-40B4-BE49-F238E27FC236}">
                <a16:creationId xmlns:a16="http://schemas.microsoft.com/office/drawing/2014/main" id="{BA9EC7B6-DE93-A6B6-581A-C7C97BCDFC22}"/>
              </a:ext>
            </a:extLst>
          </p:cNvPr>
          <p:cNvSpPr/>
          <p:nvPr userDrawn="1"/>
        </p:nvSpPr>
        <p:spPr>
          <a:xfrm>
            <a:off x="399457" y="3512761"/>
            <a:ext cx="238202" cy="236037"/>
          </a:xfrm>
          <a:custGeom>
            <a:avLst/>
            <a:gdLst/>
            <a:ahLst/>
            <a:cxnLst/>
            <a:rect l="l" t="t" r="r" b="b"/>
            <a:pathLst>
              <a:path w="238202" h="236037">
                <a:moveTo>
                  <a:pt x="0" y="0"/>
                </a:moveTo>
                <a:lnTo>
                  <a:pt x="238203" y="0"/>
                </a:lnTo>
                <a:lnTo>
                  <a:pt x="238203" y="236037"/>
                </a:lnTo>
                <a:lnTo>
                  <a:pt x="0" y="236037"/>
                </a:lnTo>
                <a:lnTo>
                  <a:pt x="0" y="0"/>
                </a:lnTo>
                <a:close/>
              </a:path>
            </a:pathLst>
          </a:custGeom>
          <a:blipFill>
            <a:blip r:embed="rId21">
              <a:extLst>
                <a:ext uri="{96DAC541-7B7A-43D3-8B79-37D633B846F1}">
                  <asvg:svgBlip xmlns:asvg="http://schemas.microsoft.com/office/drawing/2016/SVG/main" r:embed="rId22"/>
                </a:ext>
              </a:extLst>
            </a:blip>
            <a:stretch>
              <a:fillRect/>
            </a:stretch>
          </a:blipFill>
        </p:spPr>
      </p:sp>
      <p:sp>
        <p:nvSpPr>
          <p:cNvPr id="36" name="Freeform 33">
            <a:extLst>
              <a:ext uri="{FF2B5EF4-FFF2-40B4-BE49-F238E27FC236}">
                <a16:creationId xmlns:a16="http://schemas.microsoft.com/office/drawing/2014/main" id="{2F0F6021-3ECC-3CCD-9C56-37E29C9C77F2}"/>
              </a:ext>
            </a:extLst>
          </p:cNvPr>
          <p:cNvSpPr/>
          <p:nvPr userDrawn="1"/>
        </p:nvSpPr>
        <p:spPr>
          <a:xfrm>
            <a:off x="16814686" y="1469307"/>
            <a:ext cx="451922" cy="405086"/>
          </a:xfrm>
          <a:custGeom>
            <a:avLst/>
            <a:gdLst/>
            <a:ahLst/>
            <a:cxnLst/>
            <a:rect l="l" t="t" r="r" b="b"/>
            <a:pathLst>
              <a:path w="451922" h="405086">
                <a:moveTo>
                  <a:pt x="0" y="0"/>
                </a:moveTo>
                <a:lnTo>
                  <a:pt x="451922" y="0"/>
                </a:lnTo>
                <a:lnTo>
                  <a:pt x="451922" y="405086"/>
                </a:lnTo>
                <a:lnTo>
                  <a:pt x="0" y="405086"/>
                </a:lnTo>
                <a:lnTo>
                  <a:pt x="0" y="0"/>
                </a:lnTo>
                <a:close/>
              </a:path>
            </a:pathLst>
          </a:custGeom>
          <a:blipFill>
            <a:blip r:embed="rId23">
              <a:extLst>
                <a:ext uri="{96DAC541-7B7A-43D3-8B79-37D633B846F1}">
                  <asvg:svgBlip xmlns:asvg="http://schemas.microsoft.com/office/drawing/2016/SVG/main" r:embed="rId24"/>
                </a:ext>
              </a:extLst>
            </a:blip>
            <a:stretch>
              <a:fillRect/>
            </a:stretch>
          </a:blipFill>
        </p:spPr>
      </p:sp>
      <p:sp>
        <p:nvSpPr>
          <p:cNvPr id="37" name="Freeform 34">
            <a:extLst>
              <a:ext uri="{FF2B5EF4-FFF2-40B4-BE49-F238E27FC236}">
                <a16:creationId xmlns:a16="http://schemas.microsoft.com/office/drawing/2014/main" id="{273C654E-6E64-22EC-B3B4-D50147A7F03C}"/>
              </a:ext>
            </a:extLst>
          </p:cNvPr>
          <p:cNvSpPr/>
          <p:nvPr userDrawn="1"/>
        </p:nvSpPr>
        <p:spPr>
          <a:xfrm>
            <a:off x="15694641" y="3085316"/>
            <a:ext cx="420451" cy="427445"/>
          </a:xfrm>
          <a:custGeom>
            <a:avLst/>
            <a:gdLst/>
            <a:ahLst/>
            <a:cxnLst/>
            <a:rect l="l" t="t" r="r" b="b"/>
            <a:pathLst>
              <a:path w="420451" h="427445">
                <a:moveTo>
                  <a:pt x="0" y="0"/>
                </a:moveTo>
                <a:lnTo>
                  <a:pt x="420451" y="0"/>
                </a:lnTo>
                <a:lnTo>
                  <a:pt x="420451" y="427445"/>
                </a:lnTo>
                <a:lnTo>
                  <a:pt x="0" y="427445"/>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sp>
      <p:grpSp>
        <p:nvGrpSpPr>
          <p:cNvPr id="38" name="Group 35">
            <a:extLst>
              <a:ext uri="{FF2B5EF4-FFF2-40B4-BE49-F238E27FC236}">
                <a16:creationId xmlns:a16="http://schemas.microsoft.com/office/drawing/2014/main" id="{88433217-A2BF-137B-0448-EEE98510F533}"/>
              </a:ext>
            </a:extLst>
          </p:cNvPr>
          <p:cNvGrpSpPr/>
          <p:nvPr userDrawn="1"/>
        </p:nvGrpSpPr>
        <p:grpSpPr>
          <a:xfrm>
            <a:off x="2490694" y="9376318"/>
            <a:ext cx="229651" cy="229651"/>
            <a:chOff x="0" y="0"/>
            <a:chExt cx="6350000" cy="6350000"/>
          </a:xfrm>
        </p:grpSpPr>
        <p:sp>
          <p:nvSpPr>
            <p:cNvPr id="39" name="Freeform 36">
              <a:extLst>
                <a:ext uri="{FF2B5EF4-FFF2-40B4-BE49-F238E27FC236}">
                  <a16:creationId xmlns:a16="http://schemas.microsoft.com/office/drawing/2014/main" id="{A3F115E0-B7E1-49E9-16BE-30D2203DFC83}"/>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1AB5DB"/>
            </a:solidFill>
          </p:spPr>
        </p:sp>
      </p:grpSp>
      <p:sp>
        <p:nvSpPr>
          <p:cNvPr id="40" name="Freeform 37">
            <a:extLst>
              <a:ext uri="{FF2B5EF4-FFF2-40B4-BE49-F238E27FC236}">
                <a16:creationId xmlns:a16="http://schemas.microsoft.com/office/drawing/2014/main" id="{D2D61BB4-C6E7-356E-9206-FFE835DE5B3D}"/>
              </a:ext>
            </a:extLst>
          </p:cNvPr>
          <p:cNvSpPr/>
          <p:nvPr userDrawn="1"/>
        </p:nvSpPr>
        <p:spPr>
          <a:xfrm rot="20828205">
            <a:off x="2865448" y="1647521"/>
            <a:ext cx="433712" cy="411632"/>
          </a:xfrm>
          <a:custGeom>
            <a:avLst/>
            <a:gdLst/>
            <a:ahLst/>
            <a:cxnLst/>
            <a:rect l="l" t="t" r="r" b="b"/>
            <a:pathLst>
              <a:path w="433712" h="411632">
                <a:moveTo>
                  <a:pt x="0" y="0"/>
                </a:moveTo>
                <a:lnTo>
                  <a:pt x="433712" y="0"/>
                </a:lnTo>
                <a:lnTo>
                  <a:pt x="433712" y="411632"/>
                </a:lnTo>
                <a:lnTo>
                  <a:pt x="0" y="411632"/>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sp>
      <p:sp>
        <p:nvSpPr>
          <p:cNvPr id="41" name="Freeform 38">
            <a:extLst>
              <a:ext uri="{FF2B5EF4-FFF2-40B4-BE49-F238E27FC236}">
                <a16:creationId xmlns:a16="http://schemas.microsoft.com/office/drawing/2014/main" id="{E2D6411A-C338-A956-D54B-739DF7EFCE37}"/>
              </a:ext>
            </a:extLst>
          </p:cNvPr>
          <p:cNvSpPr/>
          <p:nvPr userDrawn="1"/>
        </p:nvSpPr>
        <p:spPr>
          <a:xfrm rot="4678159">
            <a:off x="15159154" y="375441"/>
            <a:ext cx="433498" cy="411429"/>
          </a:xfrm>
          <a:custGeom>
            <a:avLst/>
            <a:gdLst/>
            <a:ahLst/>
            <a:cxnLst/>
            <a:rect l="l" t="t" r="r" b="b"/>
            <a:pathLst>
              <a:path w="433498" h="411429">
                <a:moveTo>
                  <a:pt x="0" y="0"/>
                </a:moveTo>
                <a:lnTo>
                  <a:pt x="433498" y="0"/>
                </a:lnTo>
                <a:lnTo>
                  <a:pt x="433498" y="411429"/>
                </a:lnTo>
                <a:lnTo>
                  <a:pt x="0" y="411429"/>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sp>
      <p:grpSp>
        <p:nvGrpSpPr>
          <p:cNvPr id="42" name="Group 39">
            <a:extLst>
              <a:ext uri="{FF2B5EF4-FFF2-40B4-BE49-F238E27FC236}">
                <a16:creationId xmlns:a16="http://schemas.microsoft.com/office/drawing/2014/main" id="{42CCDA2C-19F4-F7D1-3337-DAE8871A46EE}"/>
              </a:ext>
            </a:extLst>
          </p:cNvPr>
          <p:cNvGrpSpPr>
            <a:grpSpLocks noChangeAspect="1"/>
          </p:cNvGrpSpPr>
          <p:nvPr userDrawn="1"/>
        </p:nvGrpSpPr>
        <p:grpSpPr>
          <a:xfrm rot="1977585">
            <a:off x="3370855" y="9474682"/>
            <a:ext cx="498419" cy="262574"/>
            <a:chOff x="0" y="0"/>
            <a:chExt cx="1610360" cy="848360"/>
          </a:xfrm>
        </p:grpSpPr>
        <p:sp>
          <p:nvSpPr>
            <p:cNvPr id="43" name="Freeform 40">
              <a:extLst>
                <a:ext uri="{FF2B5EF4-FFF2-40B4-BE49-F238E27FC236}">
                  <a16:creationId xmlns:a16="http://schemas.microsoft.com/office/drawing/2014/main" id="{CA24A3FA-2496-5C21-25B4-990262275552}"/>
                </a:ext>
              </a:extLst>
            </p:cNvPr>
            <p:cNvSpPr/>
            <p:nvPr/>
          </p:nvSpPr>
          <p:spPr>
            <a:xfrm>
              <a:off x="-31750" y="0"/>
              <a:ext cx="1675130" cy="880110"/>
            </a:xfrm>
            <a:custGeom>
              <a:avLst/>
              <a:gdLst/>
              <a:ahLst/>
              <a:cxnLst/>
              <a:rect l="l" t="t" r="r" b="b"/>
              <a:pathLst>
                <a:path w="1675130" h="880110">
                  <a:moveTo>
                    <a:pt x="266700" y="848360"/>
                  </a:moveTo>
                  <a:cubicBezTo>
                    <a:pt x="236220" y="848360"/>
                    <a:pt x="205740" y="842010"/>
                    <a:pt x="175260" y="829310"/>
                  </a:cubicBezTo>
                  <a:cubicBezTo>
                    <a:pt x="55880" y="778510"/>
                    <a:pt x="0" y="641350"/>
                    <a:pt x="50800" y="521970"/>
                  </a:cubicBezTo>
                  <a:cubicBezTo>
                    <a:pt x="184150" y="204470"/>
                    <a:pt x="492760" y="0"/>
                    <a:pt x="836930" y="0"/>
                  </a:cubicBezTo>
                  <a:cubicBezTo>
                    <a:pt x="1181100" y="0"/>
                    <a:pt x="1489710" y="204470"/>
                    <a:pt x="1624330" y="521970"/>
                  </a:cubicBezTo>
                  <a:cubicBezTo>
                    <a:pt x="1675130" y="641350"/>
                    <a:pt x="1619250" y="779780"/>
                    <a:pt x="1499870" y="829310"/>
                  </a:cubicBezTo>
                  <a:cubicBezTo>
                    <a:pt x="1380490" y="880110"/>
                    <a:pt x="1242060" y="824230"/>
                    <a:pt x="1192530" y="704850"/>
                  </a:cubicBezTo>
                  <a:cubicBezTo>
                    <a:pt x="1131570" y="562610"/>
                    <a:pt x="991870" y="469900"/>
                    <a:pt x="836930" y="469900"/>
                  </a:cubicBezTo>
                  <a:cubicBezTo>
                    <a:pt x="681990" y="469900"/>
                    <a:pt x="543560" y="562610"/>
                    <a:pt x="482600" y="704850"/>
                  </a:cubicBezTo>
                  <a:cubicBezTo>
                    <a:pt x="445770" y="793750"/>
                    <a:pt x="358140" y="848360"/>
                    <a:pt x="266700" y="848360"/>
                  </a:cubicBezTo>
                  <a:close/>
                </a:path>
              </a:pathLst>
            </a:custGeom>
            <a:solidFill>
              <a:srgbClr val="F2BC2A"/>
            </a:solidFill>
          </p:spPr>
        </p:sp>
      </p:grpSp>
      <p:sp>
        <p:nvSpPr>
          <p:cNvPr id="44" name="Freeform 41">
            <a:extLst>
              <a:ext uri="{FF2B5EF4-FFF2-40B4-BE49-F238E27FC236}">
                <a16:creationId xmlns:a16="http://schemas.microsoft.com/office/drawing/2014/main" id="{EA6AE013-0A9F-C839-C90B-88F45283FCA4}"/>
              </a:ext>
            </a:extLst>
          </p:cNvPr>
          <p:cNvSpPr/>
          <p:nvPr userDrawn="1"/>
        </p:nvSpPr>
        <p:spPr>
          <a:xfrm>
            <a:off x="2748353" y="7888147"/>
            <a:ext cx="238202" cy="236037"/>
          </a:xfrm>
          <a:custGeom>
            <a:avLst/>
            <a:gdLst/>
            <a:ahLst/>
            <a:cxnLst/>
            <a:rect l="l" t="t" r="r" b="b"/>
            <a:pathLst>
              <a:path w="238202" h="236037">
                <a:moveTo>
                  <a:pt x="0" y="0"/>
                </a:moveTo>
                <a:lnTo>
                  <a:pt x="238203" y="0"/>
                </a:lnTo>
                <a:lnTo>
                  <a:pt x="238203" y="236037"/>
                </a:lnTo>
                <a:lnTo>
                  <a:pt x="0" y="236037"/>
                </a:lnTo>
                <a:lnTo>
                  <a:pt x="0" y="0"/>
                </a:lnTo>
                <a:close/>
              </a:path>
            </a:pathLst>
          </a:custGeom>
          <a:blipFill>
            <a:blip r:embed="rId21">
              <a:extLst>
                <a:ext uri="{96DAC541-7B7A-43D3-8B79-37D633B846F1}">
                  <asvg:svgBlip xmlns:asvg="http://schemas.microsoft.com/office/drawing/2016/SVG/main" r:embed="rId22"/>
                </a:ext>
              </a:extLst>
            </a:blip>
            <a:stretch>
              <a:fillRect/>
            </a:stretch>
          </a:blipFill>
        </p:spPr>
      </p:sp>
      <p:grpSp>
        <p:nvGrpSpPr>
          <p:cNvPr id="45" name="Group 42">
            <a:extLst>
              <a:ext uri="{FF2B5EF4-FFF2-40B4-BE49-F238E27FC236}">
                <a16:creationId xmlns:a16="http://schemas.microsoft.com/office/drawing/2014/main" id="{65EC0706-DB65-B3B9-4C3B-77B7FE23378E}"/>
              </a:ext>
            </a:extLst>
          </p:cNvPr>
          <p:cNvGrpSpPr/>
          <p:nvPr userDrawn="1"/>
        </p:nvGrpSpPr>
        <p:grpSpPr>
          <a:xfrm>
            <a:off x="14170004" y="614952"/>
            <a:ext cx="252393" cy="252393"/>
            <a:chOff x="0" y="0"/>
            <a:chExt cx="6350000" cy="6350000"/>
          </a:xfrm>
        </p:grpSpPr>
        <p:sp>
          <p:nvSpPr>
            <p:cNvPr id="46" name="Freeform 43">
              <a:extLst>
                <a:ext uri="{FF2B5EF4-FFF2-40B4-BE49-F238E27FC236}">
                  <a16:creationId xmlns:a16="http://schemas.microsoft.com/office/drawing/2014/main" id="{518054A3-BDC4-F7A4-0CF1-25D3E61CB25A}"/>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1AB5DB"/>
            </a:solidFill>
          </p:spPr>
        </p:sp>
      </p:grpSp>
      <p:grpSp>
        <p:nvGrpSpPr>
          <p:cNvPr id="47" name="Group 44">
            <a:extLst>
              <a:ext uri="{FF2B5EF4-FFF2-40B4-BE49-F238E27FC236}">
                <a16:creationId xmlns:a16="http://schemas.microsoft.com/office/drawing/2014/main" id="{B3BA4A74-2767-006B-9857-9E2C83E9DF49}"/>
              </a:ext>
            </a:extLst>
          </p:cNvPr>
          <p:cNvGrpSpPr/>
          <p:nvPr userDrawn="1"/>
        </p:nvGrpSpPr>
        <p:grpSpPr>
          <a:xfrm>
            <a:off x="2102176" y="1987440"/>
            <a:ext cx="229651" cy="229651"/>
            <a:chOff x="0" y="0"/>
            <a:chExt cx="6350000" cy="6350000"/>
          </a:xfrm>
        </p:grpSpPr>
        <p:sp>
          <p:nvSpPr>
            <p:cNvPr id="48" name="Freeform 45">
              <a:extLst>
                <a:ext uri="{FF2B5EF4-FFF2-40B4-BE49-F238E27FC236}">
                  <a16:creationId xmlns:a16="http://schemas.microsoft.com/office/drawing/2014/main" id="{E4784097-E7DD-023C-D838-74C480AEA43E}"/>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1AB5DB"/>
            </a:solidFill>
          </p:spPr>
        </p:sp>
      </p:grpSp>
      <p:grpSp>
        <p:nvGrpSpPr>
          <p:cNvPr id="49" name="Group 46">
            <a:extLst>
              <a:ext uri="{FF2B5EF4-FFF2-40B4-BE49-F238E27FC236}">
                <a16:creationId xmlns:a16="http://schemas.microsoft.com/office/drawing/2014/main" id="{1D8E2C0E-CA0B-5897-19EC-C9AF4C9C7D7B}"/>
              </a:ext>
            </a:extLst>
          </p:cNvPr>
          <p:cNvGrpSpPr>
            <a:grpSpLocks noChangeAspect="1"/>
          </p:cNvGrpSpPr>
          <p:nvPr userDrawn="1"/>
        </p:nvGrpSpPr>
        <p:grpSpPr>
          <a:xfrm rot="-921396">
            <a:off x="16540798" y="9558525"/>
            <a:ext cx="547777" cy="288577"/>
            <a:chOff x="0" y="0"/>
            <a:chExt cx="1610360" cy="848360"/>
          </a:xfrm>
        </p:grpSpPr>
        <p:sp>
          <p:nvSpPr>
            <p:cNvPr id="50" name="Freeform 47">
              <a:extLst>
                <a:ext uri="{FF2B5EF4-FFF2-40B4-BE49-F238E27FC236}">
                  <a16:creationId xmlns:a16="http://schemas.microsoft.com/office/drawing/2014/main" id="{3B3842FE-9BD8-10B9-DBA6-DFC0DD4D65D6}"/>
                </a:ext>
              </a:extLst>
            </p:cNvPr>
            <p:cNvSpPr/>
            <p:nvPr/>
          </p:nvSpPr>
          <p:spPr>
            <a:xfrm>
              <a:off x="-31750" y="0"/>
              <a:ext cx="1675130" cy="880110"/>
            </a:xfrm>
            <a:custGeom>
              <a:avLst/>
              <a:gdLst/>
              <a:ahLst/>
              <a:cxnLst/>
              <a:rect l="l" t="t" r="r" b="b"/>
              <a:pathLst>
                <a:path w="1675130" h="880110">
                  <a:moveTo>
                    <a:pt x="266700" y="848360"/>
                  </a:moveTo>
                  <a:cubicBezTo>
                    <a:pt x="236220" y="848360"/>
                    <a:pt x="205740" y="842010"/>
                    <a:pt x="175260" y="829310"/>
                  </a:cubicBezTo>
                  <a:cubicBezTo>
                    <a:pt x="55880" y="778510"/>
                    <a:pt x="0" y="641350"/>
                    <a:pt x="50800" y="521970"/>
                  </a:cubicBezTo>
                  <a:cubicBezTo>
                    <a:pt x="184150" y="204470"/>
                    <a:pt x="492760" y="0"/>
                    <a:pt x="836930" y="0"/>
                  </a:cubicBezTo>
                  <a:cubicBezTo>
                    <a:pt x="1181100" y="0"/>
                    <a:pt x="1489710" y="204470"/>
                    <a:pt x="1624330" y="521970"/>
                  </a:cubicBezTo>
                  <a:cubicBezTo>
                    <a:pt x="1675130" y="641350"/>
                    <a:pt x="1619250" y="779780"/>
                    <a:pt x="1499870" y="829310"/>
                  </a:cubicBezTo>
                  <a:cubicBezTo>
                    <a:pt x="1380490" y="880110"/>
                    <a:pt x="1242060" y="824230"/>
                    <a:pt x="1192530" y="704850"/>
                  </a:cubicBezTo>
                  <a:cubicBezTo>
                    <a:pt x="1131570" y="562610"/>
                    <a:pt x="991870" y="469900"/>
                    <a:pt x="836930" y="469900"/>
                  </a:cubicBezTo>
                  <a:cubicBezTo>
                    <a:pt x="681990" y="469900"/>
                    <a:pt x="543560" y="562610"/>
                    <a:pt x="482600" y="704850"/>
                  </a:cubicBezTo>
                  <a:cubicBezTo>
                    <a:pt x="445770" y="793750"/>
                    <a:pt x="358140" y="848360"/>
                    <a:pt x="266700" y="848360"/>
                  </a:cubicBezTo>
                  <a:close/>
                </a:path>
              </a:pathLst>
            </a:custGeom>
            <a:solidFill>
              <a:srgbClr val="F2BC2A"/>
            </a:solidFill>
          </p:spPr>
        </p:sp>
      </p:grpSp>
      <p:sp>
        <p:nvSpPr>
          <p:cNvPr id="51" name="Freeform 48">
            <a:extLst>
              <a:ext uri="{FF2B5EF4-FFF2-40B4-BE49-F238E27FC236}">
                <a16:creationId xmlns:a16="http://schemas.microsoft.com/office/drawing/2014/main" id="{72ECE488-B809-AC5D-59C2-357B822FCB20}"/>
              </a:ext>
            </a:extLst>
          </p:cNvPr>
          <p:cNvSpPr/>
          <p:nvPr userDrawn="1"/>
        </p:nvSpPr>
        <p:spPr>
          <a:xfrm rot="432686">
            <a:off x="2912608" y="-670724"/>
            <a:ext cx="2225071" cy="2156296"/>
          </a:xfrm>
          <a:custGeom>
            <a:avLst/>
            <a:gdLst/>
            <a:ahLst/>
            <a:cxnLst/>
            <a:rect l="l" t="t" r="r" b="b"/>
            <a:pathLst>
              <a:path w="2225071" h="2156296">
                <a:moveTo>
                  <a:pt x="0" y="0"/>
                </a:moveTo>
                <a:lnTo>
                  <a:pt x="2225071" y="0"/>
                </a:lnTo>
                <a:lnTo>
                  <a:pt x="2225071" y="2156296"/>
                </a:lnTo>
                <a:lnTo>
                  <a:pt x="0" y="2156296"/>
                </a:lnTo>
                <a:lnTo>
                  <a:pt x="0" y="0"/>
                </a:lnTo>
                <a:close/>
              </a:path>
            </a:pathLst>
          </a:custGeom>
          <a:blipFill>
            <a:blip r:embed="rId25">
              <a:extLst>
                <a:ext uri="{96DAC541-7B7A-43D3-8B79-37D633B846F1}">
                  <asvg:svgBlip xmlns:asvg="http://schemas.microsoft.com/office/drawing/2016/SVG/main" r:embed="rId26"/>
                </a:ext>
              </a:extLst>
            </a:blip>
            <a:stretch>
              <a:fillRect/>
            </a:stretch>
          </a:blipFill>
        </p:spPr>
      </p:sp>
      <p:sp>
        <p:nvSpPr>
          <p:cNvPr id="52" name="Freeform 49">
            <a:extLst>
              <a:ext uri="{FF2B5EF4-FFF2-40B4-BE49-F238E27FC236}">
                <a16:creationId xmlns:a16="http://schemas.microsoft.com/office/drawing/2014/main" id="{64E52615-2422-DF90-CBCC-B6721DB26477}"/>
              </a:ext>
            </a:extLst>
          </p:cNvPr>
          <p:cNvSpPr/>
          <p:nvPr userDrawn="1"/>
        </p:nvSpPr>
        <p:spPr>
          <a:xfrm rot="1153974">
            <a:off x="15418170" y="8432300"/>
            <a:ext cx="635916" cy="2347340"/>
          </a:xfrm>
          <a:custGeom>
            <a:avLst/>
            <a:gdLst/>
            <a:ahLst/>
            <a:cxnLst/>
            <a:rect l="l" t="t" r="r" b="b"/>
            <a:pathLst>
              <a:path w="635916" h="2347340">
                <a:moveTo>
                  <a:pt x="0" y="0"/>
                </a:moveTo>
                <a:lnTo>
                  <a:pt x="635916" y="0"/>
                </a:lnTo>
                <a:lnTo>
                  <a:pt x="635916" y="2347339"/>
                </a:lnTo>
                <a:lnTo>
                  <a:pt x="0" y="2347339"/>
                </a:lnTo>
                <a:lnTo>
                  <a:pt x="0" y="0"/>
                </a:lnTo>
                <a:close/>
              </a:path>
            </a:pathLst>
          </a:custGeom>
          <a:blipFill>
            <a:blip r:embed="rId27">
              <a:extLst>
                <a:ext uri="{96DAC541-7B7A-43D3-8B79-37D633B846F1}">
                  <asvg:svgBlip xmlns:asvg="http://schemas.microsoft.com/office/drawing/2016/SVG/main" r:embed="rId28"/>
                </a:ext>
              </a:extLst>
            </a:blip>
            <a:stretch>
              <a:fillRect/>
            </a:stretch>
          </a:blipFill>
        </p:spPr>
      </p:sp>
      <p:sp>
        <p:nvSpPr>
          <p:cNvPr id="53" name="Freeform 50">
            <a:extLst>
              <a:ext uri="{FF2B5EF4-FFF2-40B4-BE49-F238E27FC236}">
                <a16:creationId xmlns:a16="http://schemas.microsoft.com/office/drawing/2014/main" id="{C19453B1-BE88-F6B1-60C9-666A59D5E5C1}"/>
              </a:ext>
            </a:extLst>
          </p:cNvPr>
          <p:cNvSpPr/>
          <p:nvPr userDrawn="1"/>
        </p:nvSpPr>
        <p:spPr>
          <a:xfrm rot="20757518">
            <a:off x="3931404" y="8366112"/>
            <a:ext cx="1054904" cy="2072133"/>
          </a:xfrm>
          <a:custGeom>
            <a:avLst/>
            <a:gdLst/>
            <a:ahLst/>
            <a:cxnLst/>
            <a:rect l="l" t="t" r="r" b="b"/>
            <a:pathLst>
              <a:path w="1054904" h="2072133">
                <a:moveTo>
                  <a:pt x="0" y="0"/>
                </a:moveTo>
                <a:lnTo>
                  <a:pt x="1054904" y="0"/>
                </a:lnTo>
                <a:lnTo>
                  <a:pt x="1054904" y="2072132"/>
                </a:lnTo>
                <a:lnTo>
                  <a:pt x="0" y="2072132"/>
                </a:lnTo>
                <a:lnTo>
                  <a:pt x="0" y="0"/>
                </a:lnTo>
                <a:close/>
              </a:path>
            </a:pathLst>
          </a:custGeom>
          <a:blipFill>
            <a:blip r:embed="rId29">
              <a:extLst>
                <a:ext uri="{96DAC541-7B7A-43D3-8B79-37D633B846F1}">
                  <asvg:svgBlip xmlns:asvg="http://schemas.microsoft.com/office/drawing/2016/SVG/main" r:embed="rId30"/>
                </a:ext>
              </a:extLst>
            </a:blip>
            <a:stretch>
              <a:fillRect/>
            </a:stretch>
          </a:blipFill>
        </p:spPr>
      </p:sp>
      <p:sp>
        <p:nvSpPr>
          <p:cNvPr id="54" name="Freeform 51">
            <a:extLst>
              <a:ext uri="{FF2B5EF4-FFF2-40B4-BE49-F238E27FC236}">
                <a16:creationId xmlns:a16="http://schemas.microsoft.com/office/drawing/2014/main" id="{76F3BD65-C930-78A9-7742-5E04B6D82B4C}"/>
              </a:ext>
            </a:extLst>
          </p:cNvPr>
          <p:cNvSpPr/>
          <p:nvPr userDrawn="1"/>
        </p:nvSpPr>
        <p:spPr>
          <a:xfrm>
            <a:off x="5649993" y="9347076"/>
            <a:ext cx="464062" cy="471782"/>
          </a:xfrm>
          <a:custGeom>
            <a:avLst/>
            <a:gdLst/>
            <a:ahLst/>
            <a:cxnLst/>
            <a:rect l="l" t="t" r="r" b="b"/>
            <a:pathLst>
              <a:path w="464062" h="471782">
                <a:moveTo>
                  <a:pt x="0" y="0"/>
                </a:moveTo>
                <a:lnTo>
                  <a:pt x="464062" y="0"/>
                </a:lnTo>
                <a:lnTo>
                  <a:pt x="464062" y="471782"/>
                </a:lnTo>
                <a:lnTo>
                  <a:pt x="0" y="471782"/>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sp>
      <p:sp>
        <p:nvSpPr>
          <p:cNvPr id="55" name="Freeform 52">
            <a:extLst>
              <a:ext uri="{FF2B5EF4-FFF2-40B4-BE49-F238E27FC236}">
                <a16:creationId xmlns:a16="http://schemas.microsoft.com/office/drawing/2014/main" id="{F2C76A6D-BE4E-01CF-B12D-A8FD473FCD60}"/>
              </a:ext>
            </a:extLst>
          </p:cNvPr>
          <p:cNvSpPr/>
          <p:nvPr userDrawn="1"/>
        </p:nvSpPr>
        <p:spPr>
          <a:xfrm rot="20915235">
            <a:off x="13333465" y="8957720"/>
            <a:ext cx="850155" cy="1508339"/>
          </a:xfrm>
          <a:custGeom>
            <a:avLst/>
            <a:gdLst/>
            <a:ahLst/>
            <a:cxnLst/>
            <a:rect l="l" t="t" r="r" b="b"/>
            <a:pathLst>
              <a:path w="850155" h="1508339">
                <a:moveTo>
                  <a:pt x="0" y="0"/>
                </a:moveTo>
                <a:lnTo>
                  <a:pt x="850155" y="0"/>
                </a:lnTo>
                <a:lnTo>
                  <a:pt x="850155" y="1508339"/>
                </a:lnTo>
                <a:lnTo>
                  <a:pt x="0" y="1508339"/>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56" name="Freeform 53">
            <a:extLst>
              <a:ext uri="{FF2B5EF4-FFF2-40B4-BE49-F238E27FC236}">
                <a16:creationId xmlns:a16="http://schemas.microsoft.com/office/drawing/2014/main" id="{8BA373D1-EEE4-71C3-3B56-E89B009A5098}"/>
              </a:ext>
            </a:extLst>
          </p:cNvPr>
          <p:cNvSpPr/>
          <p:nvPr userDrawn="1"/>
        </p:nvSpPr>
        <p:spPr>
          <a:xfrm>
            <a:off x="280356" y="9140282"/>
            <a:ext cx="238202" cy="236037"/>
          </a:xfrm>
          <a:custGeom>
            <a:avLst/>
            <a:gdLst/>
            <a:ahLst/>
            <a:cxnLst/>
            <a:rect l="l" t="t" r="r" b="b"/>
            <a:pathLst>
              <a:path w="238202" h="236037">
                <a:moveTo>
                  <a:pt x="0" y="0"/>
                </a:moveTo>
                <a:lnTo>
                  <a:pt x="238202" y="0"/>
                </a:lnTo>
                <a:lnTo>
                  <a:pt x="238202" y="236036"/>
                </a:lnTo>
                <a:lnTo>
                  <a:pt x="0" y="236036"/>
                </a:lnTo>
                <a:lnTo>
                  <a:pt x="0" y="0"/>
                </a:lnTo>
                <a:close/>
              </a:path>
            </a:pathLst>
          </a:custGeom>
          <a:blipFill>
            <a:blip r:embed="rId21">
              <a:extLst>
                <a:ext uri="{96DAC541-7B7A-43D3-8B79-37D633B846F1}">
                  <asvg:svgBlip xmlns:asvg="http://schemas.microsoft.com/office/drawing/2016/SVG/main" r:embed="rId22"/>
                </a:ext>
              </a:extLst>
            </a:blip>
            <a:stretch>
              <a:fillRect/>
            </a:stretch>
          </a:blipFill>
        </p:spPr>
      </p:sp>
      <p:sp>
        <p:nvSpPr>
          <p:cNvPr id="57" name="Freeform 54">
            <a:extLst>
              <a:ext uri="{FF2B5EF4-FFF2-40B4-BE49-F238E27FC236}">
                <a16:creationId xmlns:a16="http://schemas.microsoft.com/office/drawing/2014/main" id="{C74C4366-963A-3D31-838F-D54081D08A0E}"/>
              </a:ext>
            </a:extLst>
          </p:cNvPr>
          <p:cNvSpPr/>
          <p:nvPr userDrawn="1"/>
        </p:nvSpPr>
        <p:spPr>
          <a:xfrm>
            <a:off x="14550558" y="1200069"/>
            <a:ext cx="464062" cy="471782"/>
          </a:xfrm>
          <a:custGeom>
            <a:avLst/>
            <a:gdLst/>
            <a:ahLst/>
            <a:cxnLst/>
            <a:rect l="l" t="t" r="r" b="b"/>
            <a:pathLst>
              <a:path w="464062" h="471782">
                <a:moveTo>
                  <a:pt x="0" y="0"/>
                </a:moveTo>
                <a:lnTo>
                  <a:pt x="464061" y="0"/>
                </a:lnTo>
                <a:lnTo>
                  <a:pt x="464061" y="471781"/>
                </a:lnTo>
                <a:lnTo>
                  <a:pt x="0" y="471781"/>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sp>
      <p:grpSp>
        <p:nvGrpSpPr>
          <p:cNvPr id="58" name="Group 55">
            <a:extLst>
              <a:ext uri="{FF2B5EF4-FFF2-40B4-BE49-F238E27FC236}">
                <a16:creationId xmlns:a16="http://schemas.microsoft.com/office/drawing/2014/main" id="{04D7DD69-5BB7-D29A-8568-2B0F53246B32}"/>
              </a:ext>
            </a:extLst>
          </p:cNvPr>
          <p:cNvGrpSpPr/>
          <p:nvPr userDrawn="1"/>
        </p:nvGrpSpPr>
        <p:grpSpPr>
          <a:xfrm>
            <a:off x="17374128" y="5789409"/>
            <a:ext cx="208069" cy="208069"/>
            <a:chOff x="0" y="0"/>
            <a:chExt cx="6350000" cy="6350000"/>
          </a:xfrm>
        </p:grpSpPr>
        <p:sp>
          <p:nvSpPr>
            <p:cNvPr id="59" name="Freeform 56">
              <a:extLst>
                <a:ext uri="{FF2B5EF4-FFF2-40B4-BE49-F238E27FC236}">
                  <a16:creationId xmlns:a16="http://schemas.microsoft.com/office/drawing/2014/main" id="{BEB7DABF-83E4-D907-8CE8-E859C75AAD1B}"/>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1AB5DB"/>
            </a:solidFill>
          </p:spPr>
        </p:sp>
      </p:grpSp>
      <p:sp>
        <p:nvSpPr>
          <p:cNvPr id="60" name="Freeform 57">
            <a:extLst>
              <a:ext uri="{FF2B5EF4-FFF2-40B4-BE49-F238E27FC236}">
                <a16:creationId xmlns:a16="http://schemas.microsoft.com/office/drawing/2014/main" id="{D9019908-3748-D080-5B47-02D5EA18ACED}"/>
              </a:ext>
            </a:extLst>
          </p:cNvPr>
          <p:cNvSpPr/>
          <p:nvPr userDrawn="1"/>
        </p:nvSpPr>
        <p:spPr>
          <a:xfrm>
            <a:off x="14599093" y="8855697"/>
            <a:ext cx="548192" cy="491379"/>
          </a:xfrm>
          <a:custGeom>
            <a:avLst/>
            <a:gdLst/>
            <a:ahLst/>
            <a:cxnLst/>
            <a:rect l="l" t="t" r="r" b="b"/>
            <a:pathLst>
              <a:path w="548192" h="491379">
                <a:moveTo>
                  <a:pt x="0" y="0"/>
                </a:moveTo>
                <a:lnTo>
                  <a:pt x="548192" y="0"/>
                </a:lnTo>
                <a:lnTo>
                  <a:pt x="548192" y="491379"/>
                </a:lnTo>
                <a:lnTo>
                  <a:pt x="0" y="491379"/>
                </a:lnTo>
                <a:lnTo>
                  <a:pt x="0" y="0"/>
                </a:lnTo>
                <a:close/>
              </a:path>
            </a:pathLst>
          </a:custGeom>
          <a:blipFill>
            <a:blip r:embed="rId23">
              <a:extLst>
                <a:ext uri="{96DAC541-7B7A-43D3-8B79-37D633B846F1}">
                  <asvg:svgBlip xmlns:asvg="http://schemas.microsoft.com/office/drawing/2016/SVG/main" r:embed="rId24"/>
                </a:ext>
              </a:extLst>
            </a:blip>
            <a:stretch>
              <a:fillRect/>
            </a:stretch>
          </a:blipFill>
        </p:spPr>
      </p:sp>
      <p:sp>
        <p:nvSpPr>
          <p:cNvPr id="61" name="Freeform 58">
            <a:extLst>
              <a:ext uri="{FF2B5EF4-FFF2-40B4-BE49-F238E27FC236}">
                <a16:creationId xmlns:a16="http://schemas.microsoft.com/office/drawing/2014/main" id="{2BDDE496-69D8-9A69-3926-08C261CA4B18}"/>
              </a:ext>
            </a:extLst>
          </p:cNvPr>
          <p:cNvSpPr/>
          <p:nvPr userDrawn="1"/>
        </p:nvSpPr>
        <p:spPr>
          <a:xfrm rot="12185844">
            <a:off x="12901159" y="-655176"/>
            <a:ext cx="938638" cy="1962931"/>
          </a:xfrm>
          <a:custGeom>
            <a:avLst/>
            <a:gdLst/>
            <a:ahLst/>
            <a:cxnLst/>
            <a:rect l="l" t="t" r="r" b="b"/>
            <a:pathLst>
              <a:path w="938638" h="1962931">
                <a:moveTo>
                  <a:pt x="0" y="0"/>
                </a:moveTo>
                <a:lnTo>
                  <a:pt x="938638" y="0"/>
                </a:lnTo>
                <a:lnTo>
                  <a:pt x="938638" y="1962931"/>
                </a:lnTo>
                <a:lnTo>
                  <a:pt x="0" y="196293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62" name="Freeform 59">
            <a:extLst>
              <a:ext uri="{FF2B5EF4-FFF2-40B4-BE49-F238E27FC236}">
                <a16:creationId xmlns:a16="http://schemas.microsoft.com/office/drawing/2014/main" id="{4A47BD48-82EA-A41A-DF64-774D68B134EF}"/>
              </a:ext>
            </a:extLst>
          </p:cNvPr>
          <p:cNvSpPr/>
          <p:nvPr userDrawn="1"/>
        </p:nvSpPr>
        <p:spPr>
          <a:xfrm>
            <a:off x="5565863" y="375966"/>
            <a:ext cx="548192" cy="491379"/>
          </a:xfrm>
          <a:custGeom>
            <a:avLst/>
            <a:gdLst/>
            <a:ahLst/>
            <a:cxnLst/>
            <a:rect l="l" t="t" r="r" b="b"/>
            <a:pathLst>
              <a:path w="548192" h="491379">
                <a:moveTo>
                  <a:pt x="0" y="0"/>
                </a:moveTo>
                <a:lnTo>
                  <a:pt x="548192" y="0"/>
                </a:lnTo>
                <a:lnTo>
                  <a:pt x="548192" y="491379"/>
                </a:lnTo>
                <a:lnTo>
                  <a:pt x="0" y="491379"/>
                </a:lnTo>
                <a:lnTo>
                  <a:pt x="0" y="0"/>
                </a:lnTo>
                <a:close/>
              </a:path>
            </a:pathLst>
          </a:custGeom>
          <a:blipFill>
            <a:blip r:embed="rId31">
              <a:extLst>
                <a:ext uri="{96DAC541-7B7A-43D3-8B79-37D633B846F1}">
                  <asvg:svgBlip xmlns:asvg="http://schemas.microsoft.com/office/drawing/2016/SVG/main" r:embed="rId32"/>
                </a:ext>
              </a:extLst>
            </a:blip>
            <a:stretch>
              <a:fillRect/>
            </a:stretch>
          </a:blipFill>
        </p:spPr>
      </p:sp>
      <p:sp>
        <p:nvSpPr>
          <p:cNvPr id="63" name="Freeform 60">
            <a:extLst>
              <a:ext uri="{FF2B5EF4-FFF2-40B4-BE49-F238E27FC236}">
                <a16:creationId xmlns:a16="http://schemas.microsoft.com/office/drawing/2014/main" id="{2DAE40D6-9317-EDFF-3399-DC0F07D5F0C1}"/>
              </a:ext>
            </a:extLst>
          </p:cNvPr>
          <p:cNvSpPr/>
          <p:nvPr userDrawn="1"/>
        </p:nvSpPr>
        <p:spPr>
          <a:xfrm rot="4678159">
            <a:off x="12300890" y="9540296"/>
            <a:ext cx="433498" cy="411429"/>
          </a:xfrm>
          <a:custGeom>
            <a:avLst/>
            <a:gdLst/>
            <a:ahLst/>
            <a:cxnLst/>
            <a:rect l="l" t="t" r="r" b="b"/>
            <a:pathLst>
              <a:path w="433498" h="411429">
                <a:moveTo>
                  <a:pt x="0" y="0"/>
                </a:moveTo>
                <a:lnTo>
                  <a:pt x="433498" y="0"/>
                </a:lnTo>
                <a:lnTo>
                  <a:pt x="433498" y="411429"/>
                </a:lnTo>
                <a:lnTo>
                  <a:pt x="0" y="411429"/>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sp>
      <p:grpSp>
        <p:nvGrpSpPr>
          <p:cNvPr id="64" name="Group 61">
            <a:extLst>
              <a:ext uri="{FF2B5EF4-FFF2-40B4-BE49-F238E27FC236}">
                <a16:creationId xmlns:a16="http://schemas.microsoft.com/office/drawing/2014/main" id="{8AFE1034-538A-52B8-AB7E-43FFA213DE20}"/>
              </a:ext>
            </a:extLst>
          </p:cNvPr>
          <p:cNvGrpSpPr/>
          <p:nvPr userDrawn="1"/>
        </p:nvGrpSpPr>
        <p:grpSpPr>
          <a:xfrm>
            <a:off x="12018872" y="362559"/>
            <a:ext cx="252393" cy="252393"/>
            <a:chOff x="0" y="0"/>
            <a:chExt cx="6350000" cy="6350000"/>
          </a:xfrm>
        </p:grpSpPr>
        <p:sp>
          <p:nvSpPr>
            <p:cNvPr id="65" name="Freeform 62">
              <a:extLst>
                <a:ext uri="{FF2B5EF4-FFF2-40B4-BE49-F238E27FC236}">
                  <a16:creationId xmlns:a16="http://schemas.microsoft.com/office/drawing/2014/main" id="{B6FC7CCA-F7E1-9C73-161A-3B03378F0829}"/>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65C7E"/>
            </a:solidFill>
          </p:spPr>
        </p:sp>
      </p:grpSp>
      <p:sp>
        <p:nvSpPr>
          <p:cNvPr id="67" name="Text Placeholder 66">
            <a:extLst>
              <a:ext uri="{FF2B5EF4-FFF2-40B4-BE49-F238E27FC236}">
                <a16:creationId xmlns:a16="http://schemas.microsoft.com/office/drawing/2014/main" id="{9D2FBD7D-9E0C-B710-079A-C6316314C683}"/>
              </a:ext>
            </a:extLst>
          </p:cNvPr>
          <p:cNvSpPr>
            <a:spLocks noGrp="1"/>
          </p:cNvSpPr>
          <p:nvPr>
            <p:ph type="body" sz="quarter" idx="10" hasCustomPrompt="1"/>
          </p:nvPr>
        </p:nvSpPr>
        <p:spPr>
          <a:xfrm>
            <a:off x="2904929" y="2217629"/>
            <a:ext cx="12574588" cy="4392613"/>
          </a:xfrm>
          <a:prstGeom prst="rect">
            <a:avLst/>
          </a:prstGeom>
        </p:spPr>
        <p:txBody>
          <a:bodyPr anchor="b"/>
          <a:lstStyle>
            <a:lvl1pPr algn="ctr">
              <a:buNone/>
              <a:defRPr lang="en-US" sz="11100" kern="1200" spc="783">
                <a:solidFill>
                  <a:srgbClr val="00AD9C"/>
                </a:solidFill>
                <a:latin typeface="Marykate"/>
                <a:ea typeface="Marykate"/>
                <a:cs typeface="Marykate"/>
              </a:defRPr>
            </a:lvl1pPr>
          </a:lstStyle>
          <a:p>
            <a:pPr lvl="0"/>
            <a:r>
              <a:rPr lang="en-US"/>
              <a:t>THIS IS THE TITLE</a:t>
            </a:r>
          </a:p>
        </p:txBody>
      </p:sp>
      <p:sp>
        <p:nvSpPr>
          <p:cNvPr id="69" name="Text Placeholder 68">
            <a:extLst>
              <a:ext uri="{FF2B5EF4-FFF2-40B4-BE49-F238E27FC236}">
                <a16:creationId xmlns:a16="http://schemas.microsoft.com/office/drawing/2014/main" id="{774E527A-25BB-493F-CA15-742299BD1FFD}"/>
              </a:ext>
            </a:extLst>
          </p:cNvPr>
          <p:cNvSpPr>
            <a:spLocks noGrp="1"/>
          </p:cNvSpPr>
          <p:nvPr>
            <p:ph type="body" sz="quarter" idx="11"/>
          </p:nvPr>
        </p:nvSpPr>
        <p:spPr>
          <a:xfrm>
            <a:off x="5920806" y="7441971"/>
            <a:ext cx="6538912" cy="501650"/>
          </a:xfrm>
          <a:prstGeom prst="rect">
            <a:avLst/>
          </a:prstGeom>
        </p:spPr>
        <p:txBody>
          <a:bodyPr/>
          <a:lstStyle>
            <a:lvl1pPr algn="ctr">
              <a:buNone/>
              <a:defRPr lang="en-US" sz="2971" kern="1200" spc="374">
                <a:solidFill>
                  <a:srgbClr val="00030A"/>
                </a:solidFill>
                <a:latin typeface="Bobby Jones"/>
                <a:ea typeface="Bobby Jones"/>
                <a:cs typeface="Bobby Jones"/>
              </a:defRPr>
            </a:lvl1pPr>
          </a:lstStyle>
          <a:p>
            <a:pPr lvl="0"/>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2_Custom Layout">
    <p:spTree>
      <p:nvGrpSpPr>
        <p:cNvPr id="1" name=""/>
        <p:cNvGrpSpPr/>
        <p:nvPr/>
      </p:nvGrpSpPr>
      <p:grpSpPr>
        <a:xfrm>
          <a:off x="0" y="0"/>
          <a:ext cx="0" cy="0"/>
          <a:chOff x="0" y="0"/>
          <a:chExt cx="0" cy="0"/>
        </a:xfrm>
      </p:grpSpPr>
      <p:sp>
        <p:nvSpPr>
          <p:cNvPr id="3" name="Freeform 2">
            <a:extLst>
              <a:ext uri="{FF2B5EF4-FFF2-40B4-BE49-F238E27FC236}">
                <a16:creationId xmlns:a16="http://schemas.microsoft.com/office/drawing/2014/main" id="{4AD536CD-A908-5334-D52B-C7D1DC426519}"/>
              </a:ext>
            </a:extLst>
          </p:cNvPr>
          <p:cNvSpPr/>
          <p:nvPr userDrawn="1"/>
        </p:nvSpPr>
        <p:spPr>
          <a:xfrm rot="5400000">
            <a:off x="4000500" y="-4000500"/>
            <a:ext cx="10287000" cy="18288000"/>
          </a:xfrm>
          <a:custGeom>
            <a:avLst/>
            <a:gdLst/>
            <a:ahLst/>
            <a:cxnLst/>
            <a:rect l="l" t="t" r="r" b="b"/>
            <a:pathLst>
              <a:path w="10287000" h="18288000">
                <a:moveTo>
                  <a:pt x="0" y="18288000"/>
                </a:moveTo>
                <a:lnTo>
                  <a:pt x="0" y="0"/>
                </a:lnTo>
                <a:lnTo>
                  <a:pt x="10287000" y="0"/>
                </a:lnTo>
                <a:lnTo>
                  <a:pt x="10287000" y="18288000"/>
                </a:lnTo>
                <a:lnTo>
                  <a:pt x="0" y="18288000"/>
                </a:lnTo>
                <a:close/>
              </a:path>
            </a:pathLst>
          </a:custGeom>
          <a:blipFill>
            <a:blip r:embed="rId2"/>
            <a:stretch>
              <a:fillRect l="-9222" r="-9222"/>
            </a:stretch>
          </a:blipFill>
        </p:spPr>
      </p:sp>
      <p:grpSp>
        <p:nvGrpSpPr>
          <p:cNvPr id="4" name="Group 3">
            <a:extLst>
              <a:ext uri="{FF2B5EF4-FFF2-40B4-BE49-F238E27FC236}">
                <a16:creationId xmlns:a16="http://schemas.microsoft.com/office/drawing/2014/main" id="{3759AC08-8F58-363F-2E6C-7E47BB767773}"/>
              </a:ext>
            </a:extLst>
          </p:cNvPr>
          <p:cNvGrpSpPr/>
          <p:nvPr userDrawn="1"/>
        </p:nvGrpSpPr>
        <p:grpSpPr>
          <a:xfrm>
            <a:off x="-869488" y="-836544"/>
            <a:ext cx="20086371" cy="12006726"/>
            <a:chOff x="0" y="0"/>
            <a:chExt cx="26781829" cy="16008969"/>
          </a:xfrm>
        </p:grpSpPr>
        <p:grpSp>
          <p:nvGrpSpPr>
            <p:cNvPr id="5" name="Group 4">
              <a:extLst>
                <a:ext uri="{FF2B5EF4-FFF2-40B4-BE49-F238E27FC236}">
                  <a16:creationId xmlns:a16="http://schemas.microsoft.com/office/drawing/2014/main" id="{77CE8201-AE32-8907-E36F-D0FF7EDD6445}"/>
                </a:ext>
              </a:extLst>
            </p:cNvPr>
            <p:cNvGrpSpPr/>
            <p:nvPr/>
          </p:nvGrpSpPr>
          <p:grpSpPr>
            <a:xfrm>
              <a:off x="0" y="394920"/>
              <a:ext cx="1900244" cy="15205129"/>
              <a:chOff x="0" y="0"/>
              <a:chExt cx="356429" cy="2852028"/>
            </a:xfrm>
          </p:grpSpPr>
          <p:sp>
            <p:nvSpPr>
              <p:cNvPr id="15" name="Freeform 5">
                <a:extLst>
                  <a:ext uri="{FF2B5EF4-FFF2-40B4-BE49-F238E27FC236}">
                    <a16:creationId xmlns:a16="http://schemas.microsoft.com/office/drawing/2014/main" id="{A8BA6EFC-6142-BEC9-DECE-398FAB3E883C}"/>
                  </a:ext>
                </a:extLst>
              </p:cNvPr>
              <p:cNvSpPr/>
              <p:nvPr/>
            </p:nvSpPr>
            <p:spPr>
              <a:xfrm>
                <a:off x="0" y="0"/>
                <a:ext cx="356429" cy="2852028"/>
              </a:xfrm>
              <a:custGeom>
                <a:avLst/>
                <a:gdLst/>
                <a:ahLst/>
                <a:cxnLst/>
                <a:rect l="l" t="t" r="r" b="b"/>
                <a:pathLst>
                  <a:path w="356429" h="2852028">
                    <a:moveTo>
                      <a:pt x="0" y="0"/>
                    </a:moveTo>
                    <a:lnTo>
                      <a:pt x="356429" y="0"/>
                    </a:lnTo>
                    <a:lnTo>
                      <a:pt x="356429" y="2852028"/>
                    </a:lnTo>
                    <a:lnTo>
                      <a:pt x="0" y="2852028"/>
                    </a:lnTo>
                    <a:close/>
                  </a:path>
                </a:pathLst>
              </a:custGeom>
              <a:solidFill>
                <a:srgbClr val="F2BC2A"/>
              </a:solidFill>
            </p:spPr>
          </p:sp>
          <p:sp>
            <p:nvSpPr>
              <p:cNvPr id="16" name="TextBox 6">
                <a:extLst>
                  <a:ext uri="{FF2B5EF4-FFF2-40B4-BE49-F238E27FC236}">
                    <a16:creationId xmlns:a16="http://schemas.microsoft.com/office/drawing/2014/main" id="{F51FC1E5-8A08-9E5B-020E-9677AE32EE25}"/>
                  </a:ext>
                </a:extLst>
              </p:cNvPr>
              <p:cNvSpPr txBox="1"/>
              <p:nvPr/>
            </p:nvSpPr>
            <p:spPr>
              <a:xfrm>
                <a:off x="0" y="-57150"/>
                <a:ext cx="356429" cy="2909178"/>
              </a:xfrm>
              <a:prstGeom prst="rect">
                <a:avLst/>
              </a:prstGeom>
            </p:spPr>
            <p:txBody>
              <a:bodyPr lIns="53498" tIns="53498" rIns="53498" bIns="53498" rtlCol="0" anchor="ctr"/>
              <a:lstStyle/>
              <a:p>
                <a:pPr algn="ctr">
                  <a:lnSpc>
                    <a:spcPts val="2801"/>
                  </a:lnSpc>
                </a:pPr>
                <a:endParaRPr/>
              </a:p>
            </p:txBody>
          </p:sp>
        </p:grpSp>
        <p:grpSp>
          <p:nvGrpSpPr>
            <p:cNvPr id="6" name="Group 7">
              <a:extLst>
                <a:ext uri="{FF2B5EF4-FFF2-40B4-BE49-F238E27FC236}">
                  <a16:creationId xmlns:a16="http://schemas.microsoft.com/office/drawing/2014/main" id="{5B8DEB85-38A2-3DA5-B5C4-9E448FEBFC82}"/>
                </a:ext>
              </a:extLst>
            </p:cNvPr>
            <p:cNvGrpSpPr/>
            <p:nvPr/>
          </p:nvGrpSpPr>
          <p:grpSpPr>
            <a:xfrm>
              <a:off x="24881585" y="394920"/>
              <a:ext cx="1900244" cy="15205129"/>
              <a:chOff x="0" y="0"/>
              <a:chExt cx="356429" cy="2852028"/>
            </a:xfrm>
          </p:grpSpPr>
          <p:sp>
            <p:nvSpPr>
              <p:cNvPr id="13" name="Freeform 8">
                <a:extLst>
                  <a:ext uri="{FF2B5EF4-FFF2-40B4-BE49-F238E27FC236}">
                    <a16:creationId xmlns:a16="http://schemas.microsoft.com/office/drawing/2014/main" id="{0E72E2CC-A98C-28C3-ABBC-3F421C27E575}"/>
                  </a:ext>
                </a:extLst>
              </p:cNvPr>
              <p:cNvSpPr/>
              <p:nvPr/>
            </p:nvSpPr>
            <p:spPr>
              <a:xfrm>
                <a:off x="0" y="0"/>
                <a:ext cx="356429" cy="2852028"/>
              </a:xfrm>
              <a:custGeom>
                <a:avLst/>
                <a:gdLst/>
                <a:ahLst/>
                <a:cxnLst/>
                <a:rect l="l" t="t" r="r" b="b"/>
                <a:pathLst>
                  <a:path w="356429" h="2852028">
                    <a:moveTo>
                      <a:pt x="0" y="0"/>
                    </a:moveTo>
                    <a:lnTo>
                      <a:pt x="356429" y="0"/>
                    </a:lnTo>
                    <a:lnTo>
                      <a:pt x="356429" y="2852028"/>
                    </a:lnTo>
                    <a:lnTo>
                      <a:pt x="0" y="2852028"/>
                    </a:lnTo>
                    <a:close/>
                  </a:path>
                </a:pathLst>
              </a:custGeom>
              <a:solidFill>
                <a:srgbClr val="F2BC2A"/>
              </a:solidFill>
            </p:spPr>
          </p:sp>
          <p:sp>
            <p:nvSpPr>
              <p:cNvPr id="14" name="TextBox 9">
                <a:extLst>
                  <a:ext uri="{FF2B5EF4-FFF2-40B4-BE49-F238E27FC236}">
                    <a16:creationId xmlns:a16="http://schemas.microsoft.com/office/drawing/2014/main" id="{D5A7DE26-4DD7-6649-9224-0CBDFDE81A67}"/>
                  </a:ext>
                </a:extLst>
              </p:cNvPr>
              <p:cNvSpPr txBox="1"/>
              <p:nvPr/>
            </p:nvSpPr>
            <p:spPr>
              <a:xfrm>
                <a:off x="0" y="-57150"/>
                <a:ext cx="356429" cy="2909178"/>
              </a:xfrm>
              <a:prstGeom prst="rect">
                <a:avLst/>
              </a:prstGeom>
            </p:spPr>
            <p:txBody>
              <a:bodyPr lIns="53498" tIns="53498" rIns="53498" bIns="53498" rtlCol="0" anchor="ctr"/>
              <a:lstStyle/>
              <a:p>
                <a:pPr algn="ctr">
                  <a:lnSpc>
                    <a:spcPts val="2801"/>
                  </a:lnSpc>
                </a:pPr>
                <a:endParaRPr/>
              </a:p>
            </p:txBody>
          </p:sp>
        </p:grpSp>
        <p:grpSp>
          <p:nvGrpSpPr>
            <p:cNvPr id="7" name="Group 10">
              <a:extLst>
                <a:ext uri="{FF2B5EF4-FFF2-40B4-BE49-F238E27FC236}">
                  <a16:creationId xmlns:a16="http://schemas.microsoft.com/office/drawing/2014/main" id="{12A08F8D-414C-8FDA-2394-B812BDC5813B}"/>
                </a:ext>
              </a:extLst>
            </p:cNvPr>
            <p:cNvGrpSpPr/>
            <p:nvPr/>
          </p:nvGrpSpPr>
          <p:grpSpPr>
            <a:xfrm rot="5400000">
              <a:off x="12801106" y="-11850985"/>
              <a:ext cx="1900244" cy="25602213"/>
              <a:chOff x="0" y="0"/>
              <a:chExt cx="356429" cy="4802210"/>
            </a:xfrm>
          </p:grpSpPr>
          <p:sp>
            <p:nvSpPr>
              <p:cNvPr id="11" name="Freeform 11">
                <a:extLst>
                  <a:ext uri="{FF2B5EF4-FFF2-40B4-BE49-F238E27FC236}">
                    <a16:creationId xmlns:a16="http://schemas.microsoft.com/office/drawing/2014/main" id="{B51AF38B-4C2A-6E9D-2C14-3095D936A590}"/>
                  </a:ext>
                </a:extLst>
              </p:cNvPr>
              <p:cNvSpPr/>
              <p:nvPr/>
            </p:nvSpPr>
            <p:spPr>
              <a:xfrm>
                <a:off x="0" y="0"/>
                <a:ext cx="356429" cy="4802210"/>
              </a:xfrm>
              <a:custGeom>
                <a:avLst/>
                <a:gdLst/>
                <a:ahLst/>
                <a:cxnLst/>
                <a:rect l="l" t="t" r="r" b="b"/>
                <a:pathLst>
                  <a:path w="356429" h="4802210">
                    <a:moveTo>
                      <a:pt x="0" y="0"/>
                    </a:moveTo>
                    <a:lnTo>
                      <a:pt x="356429" y="0"/>
                    </a:lnTo>
                    <a:lnTo>
                      <a:pt x="356429" y="4802210"/>
                    </a:lnTo>
                    <a:lnTo>
                      <a:pt x="0" y="4802210"/>
                    </a:lnTo>
                    <a:close/>
                  </a:path>
                </a:pathLst>
              </a:custGeom>
              <a:solidFill>
                <a:srgbClr val="F2BC2A"/>
              </a:solidFill>
            </p:spPr>
          </p:sp>
          <p:sp>
            <p:nvSpPr>
              <p:cNvPr id="12" name="TextBox 12">
                <a:extLst>
                  <a:ext uri="{FF2B5EF4-FFF2-40B4-BE49-F238E27FC236}">
                    <a16:creationId xmlns:a16="http://schemas.microsoft.com/office/drawing/2014/main" id="{E471A7F2-5B07-613B-7FD9-309B44187B0E}"/>
                  </a:ext>
                </a:extLst>
              </p:cNvPr>
              <p:cNvSpPr txBox="1"/>
              <p:nvPr/>
            </p:nvSpPr>
            <p:spPr>
              <a:xfrm>
                <a:off x="0" y="-57150"/>
                <a:ext cx="356429" cy="4859360"/>
              </a:xfrm>
              <a:prstGeom prst="rect">
                <a:avLst/>
              </a:prstGeom>
            </p:spPr>
            <p:txBody>
              <a:bodyPr lIns="53498" tIns="53498" rIns="53498" bIns="53498" rtlCol="0" anchor="ctr"/>
              <a:lstStyle/>
              <a:p>
                <a:pPr algn="ctr">
                  <a:lnSpc>
                    <a:spcPts val="2801"/>
                  </a:lnSpc>
                </a:pPr>
                <a:endParaRPr/>
              </a:p>
            </p:txBody>
          </p:sp>
        </p:grpSp>
        <p:grpSp>
          <p:nvGrpSpPr>
            <p:cNvPr id="8" name="Group 13">
              <a:extLst>
                <a:ext uri="{FF2B5EF4-FFF2-40B4-BE49-F238E27FC236}">
                  <a16:creationId xmlns:a16="http://schemas.microsoft.com/office/drawing/2014/main" id="{0C2415AE-5DDB-C7C5-7F84-8C18052B3A60}"/>
                </a:ext>
              </a:extLst>
            </p:cNvPr>
            <p:cNvGrpSpPr/>
            <p:nvPr/>
          </p:nvGrpSpPr>
          <p:grpSpPr>
            <a:xfrm rot="5400000">
              <a:off x="12656286" y="2257740"/>
              <a:ext cx="1900244" cy="25602213"/>
              <a:chOff x="0" y="0"/>
              <a:chExt cx="356429" cy="4802210"/>
            </a:xfrm>
          </p:grpSpPr>
          <p:sp>
            <p:nvSpPr>
              <p:cNvPr id="9" name="Freeform 14">
                <a:extLst>
                  <a:ext uri="{FF2B5EF4-FFF2-40B4-BE49-F238E27FC236}">
                    <a16:creationId xmlns:a16="http://schemas.microsoft.com/office/drawing/2014/main" id="{AEEF91B4-4BB3-34ED-018F-FF3973B9185C}"/>
                  </a:ext>
                </a:extLst>
              </p:cNvPr>
              <p:cNvSpPr/>
              <p:nvPr/>
            </p:nvSpPr>
            <p:spPr>
              <a:xfrm>
                <a:off x="0" y="0"/>
                <a:ext cx="356429" cy="4802210"/>
              </a:xfrm>
              <a:custGeom>
                <a:avLst/>
                <a:gdLst/>
                <a:ahLst/>
                <a:cxnLst/>
                <a:rect l="l" t="t" r="r" b="b"/>
                <a:pathLst>
                  <a:path w="356429" h="4802210">
                    <a:moveTo>
                      <a:pt x="0" y="0"/>
                    </a:moveTo>
                    <a:lnTo>
                      <a:pt x="356429" y="0"/>
                    </a:lnTo>
                    <a:lnTo>
                      <a:pt x="356429" y="4802210"/>
                    </a:lnTo>
                    <a:lnTo>
                      <a:pt x="0" y="4802210"/>
                    </a:lnTo>
                    <a:close/>
                  </a:path>
                </a:pathLst>
              </a:custGeom>
              <a:solidFill>
                <a:srgbClr val="F2BC2A"/>
              </a:solidFill>
            </p:spPr>
          </p:sp>
          <p:sp>
            <p:nvSpPr>
              <p:cNvPr id="10" name="TextBox 15">
                <a:extLst>
                  <a:ext uri="{FF2B5EF4-FFF2-40B4-BE49-F238E27FC236}">
                    <a16:creationId xmlns:a16="http://schemas.microsoft.com/office/drawing/2014/main" id="{77AA27A8-3593-1276-0977-A2816FF58083}"/>
                  </a:ext>
                </a:extLst>
              </p:cNvPr>
              <p:cNvSpPr txBox="1"/>
              <p:nvPr/>
            </p:nvSpPr>
            <p:spPr>
              <a:xfrm>
                <a:off x="0" y="-57150"/>
                <a:ext cx="356429" cy="4859360"/>
              </a:xfrm>
              <a:prstGeom prst="rect">
                <a:avLst/>
              </a:prstGeom>
            </p:spPr>
            <p:txBody>
              <a:bodyPr lIns="53498" tIns="53498" rIns="53498" bIns="53498" rtlCol="0" anchor="ctr"/>
              <a:lstStyle/>
              <a:p>
                <a:pPr algn="ctr">
                  <a:lnSpc>
                    <a:spcPts val="2801"/>
                  </a:lnSpc>
                </a:pPr>
                <a:endParaRPr/>
              </a:p>
            </p:txBody>
          </p:sp>
        </p:grpSp>
      </p:grpSp>
      <p:sp>
        <p:nvSpPr>
          <p:cNvPr id="22" name="Freeform 21">
            <a:extLst>
              <a:ext uri="{FF2B5EF4-FFF2-40B4-BE49-F238E27FC236}">
                <a16:creationId xmlns:a16="http://schemas.microsoft.com/office/drawing/2014/main" id="{82128657-AE5F-3960-A193-FFE4F422C631}"/>
              </a:ext>
            </a:extLst>
          </p:cNvPr>
          <p:cNvSpPr/>
          <p:nvPr userDrawn="1"/>
        </p:nvSpPr>
        <p:spPr>
          <a:xfrm rot="3594573">
            <a:off x="14728533" y="1392322"/>
            <a:ext cx="2218029" cy="2584567"/>
          </a:xfrm>
          <a:custGeom>
            <a:avLst/>
            <a:gdLst/>
            <a:ahLst/>
            <a:cxnLst/>
            <a:rect l="l" t="t" r="r" b="b"/>
            <a:pathLst>
              <a:path w="2218029" h="2584567">
                <a:moveTo>
                  <a:pt x="0" y="0"/>
                </a:moveTo>
                <a:lnTo>
                  <a:pt x="2218028" y="0"/>
                </a:lnTo>
                <a:lnTo>
                  <a:pt x="2218028" y="2584567"/>
                </a:lnTo>
                <a:lnTo>
                  <a:pt x="0" y="258456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3" name="Freeform 22">
            <a:extLst>
              <a:ext uri="{FF2B5EF4-FFF2-40B4-BE49-F238E27FC236}">
                <a16:creationId xmlns:a16="http://schemas.microsoft.com/office/drawing/2014/main" id="{BCECB75B-9867-DE4D-C745-887D71631EB9}"/>
              </a:ext>
            </a:extLst>
          </p:cNvPr>
          <p:cNvSpPr/>
          <p:nvPr userDrawn="1"/>
        </p:nvSpPr>
        <p:spPr>
          <a:xfrm rot="20645254">
            <a:off x="12114116" y="6253078"/>
            <a:ext cx="3253200" cy="3253200"/>
          </a:xfrm>
          <a:custGeom>
            <a:avLst/>
            <a:gdLst/>
            <a:ahLst/>
            <a:cxnLst/>
            <a:rect l="l" t="t" r="r" b="b"/>
            <a:pathLst>
              <a:path w="3253200" h="3253200">
                <a:moveTo>
                  <a:pt x="0" y="0"/>
                </a:moveTo>
                <a:lnTo>
                  <a:pt x="3253201" y="0"/>
                </a:lnTo>
                <a:lnTo>
                  <a:pt x="3253201" y="3253201"/>
                </a:lnTo>
                <a:lnTo>
                  <a:pt x="0" y="325320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24" name="Freeform 23">
            <a:extLst>
              <a:ext uri="{FF2B5EF4-FFF2-40B4-BE49-F238E27FC236}">
                <a16:creationId xmlns:a16="http://schemas.microsoft.com/office/drawing/2014/main" id="{0F88C204-1259-8527-C932-E705949B2ABE}"/>
              </a:ext>
            </a:extLst>
          </p:cNvPr>
          <p:cNvSpPr/>
          <p:nvPr userDrawn="1"/>
        </p:nvSpPr>
        <p:spPr>
          <a:xfrm rot="20828205">
            <a:off x="16825736" y="8834083"/>
            <a:ext cx="396638" cy="376445"/>
          </a:xfrm>
          <a:custGeom>
            <a:avLst/>
            <a:gdLst/>
            <a:ahLst/>
            <a:cxnLst/>
            <a:rect l="l" t="t" r="r" b="b"/>
            <a:pathLst>
              <a:path w="396638" h="376445">
                <a:moveTo>
                  <a:pt x="0" y="0"/>
                </a:moveTo>
                <a:lnTo>
                  <a:pt x="396638" y="0"/>
                </a:lnTo>
                <a:lnTo>
                  <a:pt x="396638" y="376445"/>
                </a:lnTo>
                <a:lnTo>
                  <a:pt x="0" y="37644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25" name="Freeform 24">
            <a:extLst>
              <a:ext uri="{FF2B5EF4-FFF2-40B4-BE49-F238E27FC236}">
                <a16:creationId xmlns:a16="http://schemas.microsoft.com/office/drawing/2014/main" id="{AFBF02DC-4AC6-2DDF-82AA-E484F9010B58}"/>
              </a:ext>
            </a:extLst>
          </p:cNvPr>
          <p:cNvSpPr/>
          <p:nvPr userDrawn="1"/>
        </p:nvSpPr>
        <p:spPr>
          <a:xfrm>
            <a:off x="16045483" y="5143500"/>
            <a:ext cx="464062" cy="471782"/>
          </a:xfrm>
          <a:custGeom>
            <a:avLst/>
            <a:gdLst/>
            <a:ahLst/>
            <a:cxnLst/>
            <a:rect l="l" t="t" r="r" b="b"/>
            <a:pathLst>
              <a:path w="464062" h="471782">
                <a:moveTo>
                  <a:pt x="0" y="0"/>
                </a:moveTo>
                <a:lnTo>
                  <a:pt x="464062" y="0"/>
                </a:lnTo>
                <a:lnTo>
                  <a:pt x="464062" y="471782"/>
                </a:lnTo>
                <a:lnTo>
                  <a:pt x="0" y="47178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grpSp>
        <p:nvGrpSpPr>
          <p:cNvPr id="26" name="Group 25">
            <a:extLst>
              <a:ext uri="{FF2B5EF4-FFF2-40B4-BE49-F238E27FC236}">
                <a16:creationId xmlns:a16="http://schemas.microsoft.com/office/drawing/2014/main" id="{D69DEB26-2A5F-B417-AAC9-D4B7296992D5}"/>
              </a:ext>
            </a:extLst>
          </p:cNvPr>
          <p:cNvGrpSpPr/>
          <p:nvPr userDrawn="1"/>
        </p:nvGrpSpPr>
        <p:grpSpPr>
          <a:xfrm>
            <a:off x="14473103" y="4644516"/>
            <a:ext cx="220918" cy="220918"/>
            <a:chOff x="0" y="0"/>
            <a:chExt cx="6350000" cy="6350000"/>
          </a:xfrm>
        </p:grpSpPr>
        <p:sp>
          <p:nvSpPr>
            <p:cNvPr id="27" name="Freeform 26">
              <a:extLst>
                <a:ext uri="{FF2B5EF4-FFF2-40B4-BE49-F238E27FC236}">
                  <a16:creationId xmlns:a16="http://schemas.microsoft.com/office/drawing/2014/main" id="{657042CC-4C89-007F-9D7C-AF94362B2BF9}"/>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1AB5DB"/>
            </a:solidFill>
          </p:spPr>
        </p:sp>
      </p:grpSp>
      <p:sp>
        <p:nvSpPr>
          <p:cNvPr id="28" name="Freeform 27">
            <a:extLst>
              <a:ext uri="{FF2B5EF4-FFF2-40B4-BE49-F238E27FC236}">
                <a16:creationId xmlns:a16="http://schemas.microsoft.com/office/drawing/2014/main" id="{A64F1BF6-4B02-2849-8E45-E4308A9AE347}"/>
              </a:ext>
            </a:extLst>
          </p:cNvPr>
          <p:cNvSpPr/>
          <p:nvPr userDrawn="1"/>
        </p:nvSpPr>
        <p:spPr>
          <a:xfrm>
            <a:off x="15295910" y="7936327"/>
            <a:ext cx="541637" cy="485504"/>
          </a:xfrm>
          <a:custGeom>
            <a:avLst/>
            <a:gdLst/>
            <a:ahLst/>
            <a:cxnLst/>
            <a:rect l="l" t="t" r="r" b="b"/>
            <a:pathLst>
              <a:path w="541637" h="485504">
                <a:moveTo>
                  <a:pt x="0" y="0"/>
                </a:moveTo>
                <a:lnTo>
                  <a:pt x="541637" y="0"/>
                </a:lnTo>
                <a:lnTo>
                  <a:pt x="541637" y="485504"/>
                </a:lnTo>
                <a:lnTo>
                  <a:pt x="0" y="485504"/>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grpSp>
        <p:nvGrpSpPr>
          <p:cNvPr id="29" name="Group 28">
            <a:extLst>
              <a:ext uri="{FF2B5EF4-FFF2-40B4-BE49-F238E27FC236}">
                <a16:creationId xmlns:a16="http://schemas.microsoft.com/office/drawing/2014/main" id="{85EA3360-4F85-4701-008D-3D5618C4CF87}"/>
              </a:ext>
            </a:extLst>
          </p:cNvPr>
          <p:cNvGrpSpPr>
            <a:grpSpLocks noChangeAspect="1"/>
          </p:cNvGrpSpPr>
          <p:nvPr userDrawn="1"/>
        </p:nvGrpSpPr>
        <p:grpSpPr>
          <a:xfrm rot="7527603">
            <a:off x="16590283" y="6554557"/>
            <a:ext cx="583271" cy="307275"/>
            <a:chOff x="0" y="0"/>
            <a:chExt cx="1610360" cy="848360"/>
          </a:xfrm>
        </p:grpSpPr>
        <p:sp>
          <p:nvSpPr>
            <p:cNvPr id="30" name="Freeform 29">
              <a:extLst>
                <a:ext uri="{FF2B5EF4-FFF2-40B4-BE49-F238E27FC236}">
                  <a16:creationId xmlns:a16="http://schemas.microsoft.com/office/drawing/2014/main" id="{621ED023-62D3-8086-672D-0659B1EBDC6F}"/>
                </a:ext>
              </a:extLst>
            </p:cNvPr>
            <p:cNvSpPr/>
            <p:nvPr/>
          </p:nvSpPr>
          <p:spPr>
            <a:xfrm>
              <a:off x="-31750" y="0"/>
              <a:ext cx="1675130" cy="880110"/>
            </a:xfrm>
            <a:custGeom>
              <a:avLst/>
              <a:gdLst/>
              <a:ahLst/>
              <a:cxnLst/>
              <a:rect l="l" t="t" r="r" b="b"/>
              <a:pathLst>
                <a:path w="1675130" h="880110">
                  <a:moveTo>
                    <a:pt x="266700" y="848360"/>
                  </a:moveTo>
                  <a:cubicBezTo>
                    <a:pt x="236220" y="848360"/>
                    <a:pt x="205740" y="842010"/>
                    <a:pt x="175260" y="829310"/>
                  </a:cubicBezTo>
                  <a:cubicBezTo>
                    <a:pt x="55880" y="778510"/>
                    <a:pt x="0" y="641350"/>
                    <a:pt x="50800" y="521970"/>
                  </a:cubicBezTo>
                  <a:cubicBezTo>
                    <a:pt x="184150" y="204470"/>
                    <a:pt x="492760" y="0"/>
                    <a:pt x="836930" y="0"/>
                  </a:cubicBezTo>
                  <a:cubicBezTo>
                    <a:pt x="1181100" y="0"/>
                    <a:pt x="1489710" y="204470"/>
                    <a:pt x="1624330" y="521970"/>
                  </a:cubicBezTo>
                  <a:cubicBezTo>
                    <a:pt x="1675130" y="641350"/>
                    <a:pt x="1619250" y="779780"/>
                    <a:pt x="1499870" y="829310"/>
                  </a:cubicBezTo>
                  <a:cubicBezTo>
                    <a:pt x="1380490" y="880110"/>
                    <a:pt x="1242060" y="824230"/>
                    <a:pt x="1192530" y="704850"/>
                  </a:cubicBezTo>
                  <a:cubicBezTo>
                    <a:pt x="1131570" y="562610"/>
                    <a:pt x="991870" y="469900"/>
                    <a:pt x="836930" y="469900"/>
                  </a:cubicBezTo>
                  <a:cubicBezTo>
                    <a:pt x="681990" y="469900"/>
                    <a:pt x="543560" y="562610"/>
                    <a:pt x="482600" y="704850"/>
                  </a:cubicBezTo>
                  <a:cubicBezTo>
                    <a:pt x="445770" y="793750"/>
                    <a:pt x="358140" y="848360"/>
                    <a:pt x="266700" y="848360"/>
                  </a:cubicBezTo>
                  <a:close/>
                </a:path>
              </a:pathLst>
            </a:custGeom>
            <a:solidFill>
              <a:srgbClr val="F2BC2A"/>
            </a:solidFill>
          </p:spPr>
        </p:sp>
      </p:grpSp>
      <p:grpSp>
        <p:nvGrpSpPr>
          <p:cNvPr id="31" name="Group 30">
            <a:extLst>
              <a:ext uri="{FF2B5EF4-FFF2-40B4-BE49-F238E27FC236}">
                <a16:creationId xmlns:a16="http://schemas.microsoft.com/office/drawing/2014/main" id="{31765B36-D909-91EA-FC28-613950306337}"/>
              </a:ext>
            </a:extLst>
          </p:cNvPr>
          <p:cNvGrpSpPr/>
          <p:nvPr userDrawn="1"/>
        </p:nvGrpSpPr>
        <p:grpSpPr>
          <a:xfrm>
            <a:off x="17259300" y="1132026"/>
            <a:ext cx="220918" cy="220918"/>
            <a:chOff x="0" y="0"/>
            <a:chExt cx="6350000" cy="6350000"/>
          </a:xfrm>
        </p:grpSpPr>
        <p:sp>
          <p:nvSpPr>
            <p:cNvPr id="32" name="Freeform 31">
              <a:extLst>
                <a:ext uri="{FF2B5EF4-FFF2-40B4-BE49-F238E27FC236}">
                  <a16:creationId xmlns:a16="http://schemas.microsoft.com/office/drawing/2014/main" id="{6830B52D-8B5D-5400-B5D4-32E90C588F96}"/>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1AB5DB"/>
            </a:solidFill>
          </p:spPr>
        </p:sp>
      </p:grpSp>
      <p:sp>
        <p:nvSpPr>
          <p:cNvPr id="33" name="Freeform 32">
            <a:extLst>
              <a:ext uri="{FF2B5EF4-FFF2-40B4-BE49-F238E27FC236}">
                <a16:creationId xmlns:a16="http://schemas.microsoft.com/office/drawing/2014/main" id="{B862670D-0995-F8AD-B2D3-4F1A3F08F3A0}"/>
              </a:ext>
            </a:extLst>
          </p:cNvPr>
          <p:cNvSpPr/>
          <p:nvPr userDrawn="1"/>
        </p:nvSpPr>
        <p:spPr>
          <a:xfrm rot="20828205">
            <a:off x="13775394" y="1065726"/>
            <a:ext cx="372482" cy="353519"/>
          </a:xfrm>
          <a:custGeom>
            <a:avLst/>
            <a:gdLst/>
            <a:ahLst/>
            <a:cxnLst/>
            <a:rect l="l" t="t" r="r" b="b"/>
            <a:pathLst>
              <a:path w="372482" h="353519">
                <a:moveTo>
                  <a:pt x="0" y="0"/>
                </a:moveTo>
                <a:lnTo>
                  <a:pt x="372481" y="0"/>
                </a:lnTo>
                <a:lnTo>
                  <a:pt x="372481" y="353519"/>
                </a:lnTo>
                <a:lnTo>
                  <a:pt x="0" y="35351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34" name="Freeform 33">
            <a:extLst>
              <a:ext uri="{FF2B5EF4-FFF2-40B4-BE49-F238E27FC236}">
                <a16:creationId xmlns:a16="http://schemas.microsoft.com/office/drawing/2014/main" id="{99E498DB-2645-FB55-0391-A437D2169F65}"/>
              </a:ext>
            </a:extLst>
          </p:cNvPr>
          <p:cNvSpPr/>
          <p:nvPr userDrawn="1"/>
        </p:nvSpPr>
        <p:spPr>
          <a:xfrm rot="20828205">
            <a:off x="2003708" y="2475409"/>
            <a:ext cx="396638" cy="376445"/>
          </a:xfrm>
          <a:custGeom>
            <a:avLst/>
            <a:gdLst/>
            <a:ahLst/>
            <a:cxnLst/>
            <a:rect l="l" t="t" r="r" b="b"/>
            <a:pathLst>
              <a:path w="396638" h="376445">
                <a:moveTo>
                  <a:pt x="0" y="0"/>
                </a:moveTo>
                <a:lnTo>
                  <a:pt x="396638" y="0"/>
                </a:lnTo>
                <a:lnTo>
                  <a:pt x="396638" y="376446"/>
                </a:lnTo>
                <a:lnTo>
                  <a:pt x="0" y="37644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35" name="Freeform 34">
            <a:extLst>
              <a:ext uri="{FF2B5EF4-FFF2-40B4-BE49-F238E27FC236}">
                <a16:creationId xmlns:a16="http://schemas.microsoft.com/office/drawing/2014/main" id="{BDD7A2D8-7903-A3FC-E617-CA745F1547CB}"/>
              </a:ext>
            </a:extLst>
          </p:cNvPr>
          <p:cNvSpPr/>
          <p:nvPr userDrawn="1"/>
        </p:nvSpPr>
        <p:spPr>
          <a:xfrm>
            <a:off x="1734751" y="896135"/>
            <a:ext cx="449334" cy="456809"/>
          </a:xfrm>
          <a:custGeom>
            <a:avLst/>
            <a:gdLst/>
            <a:ahLst/>
            <a:cxnLst/>
            <a:rect l="l" t="t" r="r" b="b"/>
            <a:pathLst>
              <a:path w="449334" h="456809">
                <a:moveTo>
                  <a:pt x="0" y="0"/>
                </a:moveTo>
                <a:lnTo>
                  <a:pt x="449334" y="0"/>
                </a:lnTo>
                <a:lnTo>
                  <a:pt x="449334" y="456809"/>
                </a:lnTo>
                <a:lnTo>
                  <a:pt x="0" y="456809"/>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36" name="Freeform 35">
            <a:extLst>
              <a:ext uri="{FF2B5EF4-FFF2-40B4-BE49-F238E27FC236}">
                <a16:creationId xmlns:a16="http://schemas.microsoft.com/office/drawing/2014/main" id="{70FA4793-AF53-0907-B08E-5682DF4BFE9C}"/>
              </a:ext>
            </a:extLst>
          </p:cNvPr>
          <p:cNvSpPr/>
          <p:nvPr userDrawn="1"/>
        </p:nvSpPr>
        <p:spPr>
          <a:xfrm>
            <a:off x="981679" y="3510678"/>
            <a:ext cx="541637" cy="485504"/>
          </a:xfrm>
          <a:custGeom>
            <a:avLst/>
            <a:gdLst/>
            <a:ahLst/>
            <a:cxnLst/>
            <a:rect l="l" t="t" r="r" b="b"/>
            <a:pathLst>
              <a:path w="541637" h="485504">
                <a:moveTo>
                  <a:pt x="0" y="0"/>
                </a:moveTo>
                <a:lnTo>
                  <a:pt x="541637" y="0"/>
                </a:lnTo>
                <a:lnTo>
                  <a:pt x="541637" y="485504"/>
                </a:lnTo>
                <a:lnTo>
                  <a:pt x="0" y="485504"/>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grpSp>
        <p:nvGrpSpPr>
          <p:cNvPr id="37" name="Group 36">
            <a:extLst>
              <a:ext uri="{FF2B5EF4-FFF2-40B4-BE49-F238E27FC236}">
                <a16:creationId xmlns:a16="http://schemas.microsoft.com/office/drawing/2014/main" id="{760C6D61-1471-0613-FC80-B95378EBCDF1}"/>
              </a:ext>
            </a:extLst>
          </p:cNvPr>
          <p:cNvGrpSpPr>
            <a:grpSpLocks noChangeAspect="1"/>
          </p:cNvGrpSpPr>
          <p:nvPr userDrawn="1"/>
        </p:nvGrpSpPr>
        <p:grpSpPr>
          <a:xfrm rot="7527603">
            <a:off x="690044" y="1755614"/>
            <a:ext cx="583271" cy="307275"/>
            <a:chOff x="0" y="0"/>
            <a:chExt cx="1610360" cy="848360"/>
          </a:xfrm>
        </p:grpSpPr>
        <p:sp>
          <p:nvSpPr>
            <p:cNvPr id="38" name="Freeform 37">
              <a:extLst>
                <a:ext uri="{FF2B5EF4-FFF2-40B4-BE49-F238E27FC236}">
                  <a16:creationId xmlns:a16="http://schemas.microsoft.com/office/drawing/2014/main" id="{4EBA0B93-D96A-F8DC-A8C9-9F15AF7BE073}"/>
                </a:ext>
              </a:extLst>
            </p:cNvPr>
            <p:cNvSpPr/>
            <p:nvPr/>
          </p:nvSpPr>
          <p:spPr>
            <a:xfrm>
              <a:off x="-31750" y="0"/>
              <a:ext cx="1675130" cy="880110"/>
            </a:xfrm>
            <a:custGeom>
              <a:avLst/>
              <a:gdLst/>
              <a:ahLst/>
              <a:cxnLst/>
              <a:rect l="l" t="t" r="r" b="b"/>
              <a:pathLst>
                <a:path w="1675130" h="880110">
                  <a:moveTo>
                    <a:pt x="266700" y="848360"/>
                  </a:moveTo>
                  <a:cubicBezTo>
                    <a:pt x="236220" y="848360"/>
                    <a:pt x="205740" y="842010"/>
                    <a:pt x="175260" y="829310"/>
                  </a:cubicBezTo>
                  <a:cubicBezTo>
                    <a:pt x="55880" y="778510"/>
                    <a:pt x="0" y="641350"/>
                    <a:pt x="50800" y="521970"/>
                  </a:cubicBezTo>
                  <a:cubicBezTo>
                    <a:pt x="184150" y="204470"/>
                    <a:pt x="492760" y="0"/>
                    <a:pt x="836930" y="0"/>
                  </a:cubicBezTo>
                  <a:cubicBezTo>
                    <a:pt x="1181100" y="0"/>
                    <a:pt x="1489710" y="204470"/>
                    <a:pt x="1624330" y="521970"/>
                  </a:cubicBezTo>
                  <a:cubicBezTo>
                    <a:pt x="1675130" y="641350"/>
                    <a:pt x="1619250" y="779780"/>
                    <a:pt x="1499870" y="829310"/>
                  </a:cubicBezTo>
                  <a:cubicBezTo>
                    <a:pt x="1380490" y="880110"/>
                    <a:pt x="1242060" y="824230"/>
                    <a:pt x="1192530" y="704850"/>
                  </a:cubicBezTo>
                  <a:cubicBezTo>
                    <a:pt x="1131570" y="562610"/>
                    <a:pt x="991870" y="469900"/>
                    <a:pt x="836930" y="469900"/>
                  </a:cubicBezTo>
                  <a:cubicBezTo>
                    <a:pt x="681990" y="469900"/>
                    <a:pt x="543560" y="562610"/>
                    <a:pt x="482600" y="704850"/>
                  </a:cubicBezTo>
                  <a:cubicBezTo>
                    <a:pt x="445770" y="793750"/>
                    <a:pt x="358140" y="848360"/>
                    <a:pt x="266700" y="848360"/>
                  </a:cubicBezTo>
                  <a:close/>
                </a:path>
              </a:pathLst>
            </a:custGeom>
            <a:solidFill>
              <a:srgbClr val="F2BC2A"/>
            </a:solidFill>
          </p:spPr>
        </p:sp>
      </p:grpSp>
      <p:grpSp>
        <p:nvGrpSpPr>
          <p:cNvPr id="39" name="Group 38">
            <a:extLst>
              <a:ext uri="{FF2B5EF4-FFF2-40B4-BE49-F238E27FC236}">
                <a16:creationId xmlns:a16="http://schemas.microsoft.com/office/drawing/2014/main" id="{12BAD4C1-02C4-F9E8-E2D3-140A0766EB94}"/>
              </a:ext>
            </a:extLst>
          </p:cNvPr>
          <p:cNvGrpSpPr/>
          <p:nvPr userDrawn="1"/>
        </p:nvGrpSpPr>
        <p:grpSpPr>
          <a:xfrm>
            <a:off x="3110749" y="1456271"/>
            <a:ext cx="220918" cy="220918"/>
            <a:chOff x="0" y="0"/>
            <a:chExt cx="6350000" cy="6350000"/>
          </a:xfrm>
        </p:grpSpPr>
        <p:sp>
          <p:nvSpPr>
            <p:cNvPr id="40" name="Freeform 39">
              <a:extLst>
                <a:ext uri="{FF2B5EF4-FFF2-40B4-BE49-F238E27FC236}">
                  <a16:creationId xmlns:a16="http://schemas.microsoft.com/office/drawing/2014/main" id="{37193138-2A26-E977-FC33-420C8ACC838C}"/>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1AB5DB"/>
            </a:solidFill>
          </p:spPr>
        </p:sp>
      </p:grpSp>
      <p:sp>
        <p:nvSpPr>
          <p:cNvPr id="41" name="Text Placeholder 46">
            <a:extLst>
              <a:ext uri="{FF2B5EF4-FFF2-40B4-BE49-F238E27FC236}">
                <a16:creationId xmlns:a16="http://schemas.microsoft.com/office/drawing/2014/main" id="{F684E710-556C-3ACF-4E6A-3A09E0F49782}"/>
              </a:ext>
            </a:extLst>
          </p:cNvPr>
          <p:cNvSpPr>
            <a:spLocks noGrp="1"/>
          </p:cNvSpPr>
          <p:nvPr>
            <p:ph type="body" sz="quarter" idx="10"/>
          </p:nvPr>
        </p:nvSpPr>
        <p:spPr>
          <a:xfrm>
            <a:off x="2542692" y="1547637"/>
            <a:ext cx="10393821" cy="1665288"/>
          </a:xfrm>
          <a:prstGeom prst="rect">
            <a:avLst/>
          </a:prstGeom>
        </p:spPr>
        <p:txBody>
          <a:bodyPr/>
          <a:lstStyle>
            <a:lvl1pPr algn="l">
              <a:buNone/>
              <a:defRPr lang="en-US" sz="10899" kern="1200" spc="359">
                <a:solidFill>
                  <a:srgbClr val="00AD9C"/>
                </a:solidFill>
                <a:latin typeface="Marykate"/>
                <a:ea typeface="Marykate"/>
                <a:cs typeface="Marykate"/>
              </a:defRPr>
            </a:lvl1pPr>
          </a:lstStyle>
          <a:p>
            <a:pPr lvl="0"/>
            <a:endParaRPr lang="en-US"/>
          </a:p>
        </p:txBody>
      </p:sp>
      <p:sp>
        <p:nvSpPr>
          <p:cNvPr id="42" name="Text Placeholder 46">
            <a:extLst>
              <a:ext uri="{FF2B5EF4-FFF2-40B4-BE49-F238E27FC236}">
                <a16:creationId xmlns:a16="http://schemas.microsoft.com/office/drawing/2014/main" id="{0553C94A-D65C-BB97-2177-647CF2F60A84}"/>
              </a:ext>
            </a:extLst>
          </p:cNvPr>
          <p:cNvSpPr>
            <a:spLocks noGrp="1"/>
          </p:cNvSpPr>
          <p:nvPr>
            <p:ph type="body" sz="quarter" idx="11"/>
          </p:nvPr>
        </p:nvSpPr>
        <p:spPr>
          <a:xfrm>
            <a:off x="2103329" y="4009303"/>
            <a:ext cx="4737483" cy="729320"/>
          </a:xfrm>
          <a:prstGeom prst="rect">
            <a:avLst/>
          </a:prstGeom>
        </p:spPr>
        <p:txBody>
          <a:bodyPr/>
          <a:lstStyle>
            <a:lvl1pPr algn="ctr">
              <a:buNone/>
              <a:defRPr lang="en-US" sz="3899" kern="1200" spc="167">
                <a:solidFill>
                  <a:srgbClr val="00AD9C"/>
                </a:solidFill>
                <a:latin typeface="Marykate"/>
                <a:ea typeface="Marykate"/>
                <a:cs typeface="Marykate"/>
              </a:defRPr>
            </a:lvl1pPr>
          </a:lstStyle>
          <a:p>
            <a:pPr lvl="0"/>
            <a:endParaRPr lang="en-US"/>
          </a:p>
        </p:txBody>
      </p:sp>
      <p:sp>
        <p:nvSpPr>
          <p:cNvPr id="43" name="Text Placeholder 46">
            <a:extLst>
              <a:ext uri="{FF2B5EF4-FFF2-40B4-BE49-F238E27FC236}">
                <a16:creationId xmlns:a16="http://schemas.microsoft.com/office/drawing/2014/main" id="{B919C3D6-A206-3322-58F2-2829BED54824}"/>
              </a:ext>
            </a:extLst>
          </p:cNvPr>
          <p:cNvSpPr>
            <a:spLocks noGrp="1"/>
          </p:cNvSpPr>
          <p:nvPr>
            <p:ph type="body" sz="quarter" idx="12"/>
          </p:nvPr>
        </p:nvSpPr>
        <p:spPr>
          <a:xfrm>
            <a:off x="7189447" y="3986778"/>
            <a:ext cx="4737483" cy="729320"/>
          </a:xfrm>
          <a:prstGeom prst="rect">
            <a:avLst/>
          </a:prstGeom>
        </p:spPr>
        <p:txBody>
          <a:bodyPr/>
          <a:lstStyle>
            <a:lvl1pPr algn="ctr">
              <a:buNone/>
              <a:defRPr lang="en-US" sz="3899" kern="1200" spc="167">
                <a:solidFill>
                  <a:srgbClr val="00AD9C"/>
                </a:solidFill>
                <a:latin typeface="Marykate"/>
                <a:ea typeface="Marykate"/>
                <a:cs typeface="Marykate"/>
              </a:defRPr>
            </a:lvl1pPr>
          </a:lstStyle>
          <a:p>
            <a:pPr lvl="0"/>
            <a:endParaRPr lang="en-US"/>
          </a:p>
        </p:txBody>
      </p:sp>
      <p:sp>
        <p:nvSpPr>
          <p:cNvPr id="44" name="Text Placeholder 50">
            <a:extLst>
              <a:ext uri="{FF2B5EF4-FFF2-40B4-BE49-F238E27FC236}">
                <a16:creationId xmlns:a16="http://schemas.microsoft.com/office/drawing/2014/main" id="{DA37F971-EDAE-1789-3862-48CF32F5047C}"/>
              </a:ext>
            </a:extLst>
          </p:cNvPr>
          <p:cNvSpPr>
            <a:spLocks noGrp="1"/>
          </p:cNvSpPr>
          <p:nvPr>
            <p:ph type="body" sz="quarter" idx="14"/>
          </p:nvPr>
        </p:nvSpPr>
        <p:spPr>
          <a:xfrm>
            <a:off x="2093117" y="5232584"/>
            <a:ext cx="4787044" cy="3729158"/>
          </a:xfrm>
          <a:prstGeom prst="rect">
            <a:avLst/>
          </a:prstGeom>
        </p:spPr>
        <p:txBody>
          <a:bodyPr/>
          <a:lstStyle>
            <a:lvl1pPr>
              <a:buNone/>
              <a:defRPr lang="en-US" sz="2133" b="1" kern="1200">
                <a:solidFill>
                  <a:srgbClr val="003933"/>
                </a:solidFill>
                <a:latin typeface="Dosis Semi-Bold"/>
                <a:ea typeface="Dosis Semi-Bold"/>
                <a:cs typeface="Dosis Semi-Bold"/>
              </a:defRPr>
            </a:lvl1pPr>
          </a:lstStyle>
          <a:p>
            <a:pPr lvl="0"/>
            <a:endParaRPr lang="en-US"/>
          </a:p>
        </p:txBody>
      </p:sp>
      <p:sp>
        <p:nvSpPr>
          <p:cNvPr id="45" name="Text Placeholder 50">
            <a:extLst>
              <a:ext uri="{FF2B5EF4-FFF2-40B4-BE49-F238E27FC236}">
                <a16:creationId xmlns:a16="http://schemas.microsoft.com/office/drawing/2014/main" id="{3985BB11-F629-CF83-5EDC-AD2B249F331A}"/>
              </a:ext>
            </a:extLst>
          </p:cNvPr>
          <p:cNvSpPr>
            <a:spLocks noGrp="1"/>
          </p:cNvSpPr>
          <p:nvPr>
            <p:ph type="body" sz="quarter" idx="15"/>
          </p:nvPr>
        </p:nvSpPr>
        <p:spPr>
          <a:xfrm>
            <a:off x="7189447" y="5223901"/>
            <a:ext cx="4787044" cy="3729158"/>
          </a:xfrm>
          <a:prstGeom prst="rect">
            <a:avLst/>
          </a:prstGeom>
        </p:spPr>
        <p:txBody>
          <a:bodyPr/>
          <a:lstStyle>
            <a:lvl1pPr>
              <a:buNone/>
              <a:defRPr lang="en-US" sz="2133" b="1" kern="1200">
                <a:solidFill>
                  <a:srgbClr val="003933"/>
                </a:solidFill>
                <a:latin typeface="Dosis Semi-Bold"/>
                <a:ea typeface="Dosis Semi-Bold"/>
                <a:cs typeface="Dosis Semi-Bold"/>
              </a:defRPr>
            </a:lvl1pPr>
          </a:lstStyle>
          <a:p>
            <a:pPr lvl="0"/>
            <a:endParaRPr lang="en-US"/>
          </a:p>
        </p:txBody>
      </p:sp>
    </p:spTree>
    <p:extLst>
      <p:ext uri="{BB962C8B-B14F-4D97-AF65-F5344CB8AC3E}">
        <p14:creationId xmlns:p14="http://schemas.microsoft.com/office/powerpoint/2010/main" val="3482489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4_Custom Layout">
    <p:spTree>
      <p:nvGrpSpPr>
        <p:cNvPr id="1" name=""/>
        <p:cNvGrpSpPr/>
        <p:nvPr/>
      </p:nvGrpSpPr>
      <p:grpSpPr>
        <a:xfrm>
          <a:off x="0" y="0"/>
          <a:ext cx="0" cy="0"/>
          <a:chOff x="0" y="0"/>
          <a:chExt cx="0" cy="0"/>
        </a:xfrm>
      </p:grpSpPr>
      <p:sp>
        <p:nvSpPr>
          <p:cNvPr id="3" name="Freeform 2">
            <a:extLst>
              <a:ext uri="{FF2B5EF4-FFF2-40B4-BE49-F238E27FC236}">
                <a16:creationId xmlns:a16="http://schemas.microsoft.com/office/drawing/2014/main" id="{0A620C9D-D3C9-CC21-6121-F71DFBF417CD}"/>
              </a:ext>
            </a:extLst>
          </p:cNvPr>
          <p:cNvSpPr/>
          <p:nvPr userDrawn="1"/>
        </p:nvSpPr>
        <p:spPr>
          <a:xfrm rot="5400000">
            <a:off x="4000500" y="-4000500"/>
            <a:ext cx="10287000" cy="18288000"/>
          </a:xfrm>
          <a:custGeom>
            <a:avLst/>
            <a:gdLst/>
            <a:ahLst/>
            <a:cxnLst/>
            <a:rect l="l" t="t" r="r" b="b"/>
            <a:pathLst>
              <a:path w="10287000" h="18288000">
                <a:moveTo>
                  <a:pt x="0" y="18288000"/>
                </a:moveTo>
                <a:lnTo>
                  <a:pt x="0" y="0"/>
                </a:lnTo>
                <a:lnTo>
                  <a:pt x="10287000" y="0"/>
                </a:lnTo>
                <a:lnTo>
                  <a:pt x="10287000" y="18288000"/>
                </a:lnTo>
                <a:lnTo>
                  <a:pt x="0" y="18288000"/>
                </a:lnTo>
                <a:close/>
              </a:path>
            </a:pathLst>
          </a:custGeom>
          <a:blipFill>
            <a:blip r:embed="rId2"/>
            <a:stretch>
              <a:fillRect l="-9222" r="-9222"/>
            </a:stretch>
          </a:blipFill>
        </p:spPr>
      </p:sp>
      <p:grpSp>
        <p:nvGrpSpPr>
          <p:cNvPr id="4" name="Group 3">
            <a:extLst>
              <a:ext uri="{FF2B5EF4-FFF2-40B4-BE49-F238E27FC236}">
                <a16:creationId xmlns:a16="http://schemas.microsoft.com/office/drawing/2014/main" id="{BBE1A5A5-1503-92B7-D072-9FC1E2E176E6}"/>
              </a:ext>
            </a:extLst>
          </p:cNvPr>
          <p:cNvGrpSpPr/>
          <p:nvPr userDrawn="1"/>
        </p:nvGrpSpPr>
        <p:grpSpPr>
          <a:xfrm>
            <a:off x="-869488" y="-836544"/>
            <a:ext cx="20086371" cy="12006726"/>
            <a:chOff x="0" y="0"/>
            <a:chExt cx="26781829" cy="16008969"/>
          </a:xfrm>
        </p:grpSpPr>
        <p:grpSp>
          <p:nvGrpSpPr>
            <p:cNvPr id="5" name="Group 4">
              <a:extLst>
                <a:ext uri="{FF2B5EF4-FFF2-40B4-BE49-F238E27FC236}">
                  <a16:creationId xmlns:a16="http://schemas.microsoft.com/office/drawing/2014/main" id="{D4CD7F78-E75E-18EA-9CCC-E2C3A2856A2F}"/>
                </a:ext>
              </a:extLst>
            </p:cNvPr>
            <p:cNvGrpSpPr/>
            <p:nvPr/>
          </p:nvGrpSpPr>
          <p:grpSpPr>
            <a:xfrm>
              <a:off x="0" y="394920"/>
              <a:ext cx="1900244" cy="15205129"/>
              <a:chOff x="0" y="0"/>
              <a:chExt cx="356429" cy="2852028"/>
            </a:xfrm>
          </p:grpSpPr>
          <p:sp>
            <p:nvSpPr>
              <p:cNvPr id="15" name="Freeform 5">
                <a:extLst>
                  <a:ext uri="{FF2B5EF4-FFF2-40B4-BE49-F238E27FC236}">
                    <a16:creationId xmlns:a16="http://schemas.microsoft.com/office/drawing/2014/main" id="{03B0F18A-ACC5-8F5D-A4CA-C6B47707309F}"/>
                  </a:ext>
                </a:extLst>
              </p:cNvPr>
              <p:cNvSpPr/>
              <p:nvPr/>
            </p:nvSpPr>
            <p:spPr>
              <a:xfrm>
                <a:off x="0" y="0"/>
                <a:ext cx="356429" cy="2852028"/>
              </a:xfrm>
              <a:custGeom>
                <a:avLst/>
                <a:gdLst/>
                <a:ahLst/>
                <a:cxnLst/>
                <a:rect l="l" t="t" r="r" b="b"/>
                <a:pathLst>
                  <a:path w="356429" h="2852028">
                    <a:moveTo>
                      <a:pt x="0" y="0"/>
                    </a:moveTo>
                    <a:lnTo>
                      <a:pt x="356429" y="0"/>
                    </a:lnTo>
                    <a:lnTo>
                      <a:pt x="356429" y="2852028"/>
                    </a:lnTo>
                    <a:lnTo>
                      <a:pt x="0" y="2852028"/>
                    </a:lnTo>
                    <a:close/>
                  </a:path>
                </a:pathLst>
              </a:custGeom>
              <a:solidFill>
                <a:srgbClr val="00AD9C"/>
              </a:solidFill>
            </p:spPr>
          </p:sp>
          <p:sp>
            <p:nvSpPr>
              <p:cNvPr id="16" name="TextBox 6">
                <a:extLst>
                  <a:ext uri="{FF2B5EF4-FFF2-40B4-BE49-F238E27FC236}">
                    <a16:creationId xmlns:a16="http://schemas.microsoft.com/office/drawing/2014/main" id="{01E499C5-6622-BF30-B968-42765E465D37}"/>
                  </a:ext>
                </a:extLst>
              </p:cNvPr>
              <p:cNvSpPr txBox="1"/>
              <p:nvPr/>
            </p:nvSpPr>
            <p:spPr>
              <a:xfrm>
                <a:off x="0" y="-57150"/>
                <a:ext cx="356429" cy="2909178"/>
              </a:xfrm>
              <a:prstGeom prst="rect">
                <a:avLst/>
              </a:prstGeom>
            </p:spPr>
            <p:txBody>
              <a:bodyPr lIns="53498" tIns="53498" rIns="53498" bIns="53498" rtlCol="0" anchor="ctr"/>
              <a:lstStyle/>
              <a:p>
                <a:pPr algn="ctr">
                  <a:lnSpc>
                    <a:spcPts val="2801"/>
                  </a:lnSpc>
                </a:pPr>
                <a:endParaRPr/>
              </a:p>
            </p:txBody>
          </p:sp>
        </p:grpSp>
        <p:grpSp>
          <p:nvGrpSpPr>
            <p:cNvPr id="6" name="Group 7">
              <a:extLst>
                <a:ext uri="{FF2B5EF4-FFF2-40B4-BE49-F238E27FC236}">
                  <a16:creationId xmlns:a16="http://schemas.microsoft.com/office/drawing/2014/main" id="{65F1D9E5-7A58-C411-EDC2-C94935130C78}"/>
                </a:ext>
              </a:extLst>
            </p:cNvPr>
            <p:cNvGrpSpPr/>
            <p:nvPr/>
          </p:nvGrpSpPr>
          <p:grpSpPr>
            <a:xfrm>
              <a:off x="24881585" y="394920"/>
              <a:ext cx="1900244" cy="15205129"/>
              <a:chOff x="0" y="0"/>
              <a:chExt cx="356429" cy="2852028"/>
            </a:xfrm>
          </p:grpSpPr>
          <p:sp>
            <p:nvSpPr>
              <p:cNvPr id="13" name="Freeform 8">
                <a:extLst>
                  <a:ext uri="{FF2B5EF4-FFF2-40B4-BE49-F238E27FC236}">
                    <a16:creationId xmlns:a16="http://schemas.microsoft.com/office/drawing/2014/main" id="{E39BBABD-EBF7-7D01-EC62-69543E172E26}"/>
                  </a:ext>
                </a:extLst>
              </p:cNvPr>
              <p:cNvSpPr/>
              <p:nvPr/>
            </p:nvSpPr>
            <p:spPr>
              <a:xfrm>
                <a:off x="0" y="0"/>
                <a:ext cx="356429" cy="2852028"/>
              </a:xfrm>
              <a:custGeom>
                <a:avLst/>
                <a:gdLst/>
                <a:ahLst/>
                <a:cxnLst/>
                <a:rect l="l" t="t" r="r" b="b"/>
                <a:pathLst>
                  <a:path w="356429" h="2852028">
                    <a:moveTo>
                      <a:pt x="0" y="0"/>
                    </a:moveTo>
                    <a:lnTo>
                      <a:pt x="356429" y="0"/>
                    </a:lnTo>
                    <a:lnTo>
                      <a:pt x="356429" y="2852028"/>
                    </a:lnTo>
                    <a:lnTo>
                      <a:pt x="0" y="2852028"/>
                    </a:lnTo>
                    <a:close/>
                  </a:path>
                </a:pathLst>
              </a:custGeom>
              <a:solidFill>
                <a:srgbClr val="00AD9C"/>
              </a:solidFill>
            </p:spPr>
          </p:sp>
          <p:sp>
            <p:nvSpPr>
              <p:cNvPr id="14" name="TextBox 9">
                <a:extLst>
                  <a:ext uri="{FF2B5EF4-FFF2-40B4-BE49-F238E27FC236}">
                    <a16:creationId xmlns:a16="http://schemas.microsoft.com/office/drawing/2014/main" id="{A4530917-ACDB-D3B8-7092-4905BA3B6F2F}"/>
                  </a:ext>
                </a:extLst>
              </p:cNvPr>
              <p:cNvSpPr txBox="1"/>
              <p:nvPr/>
            </p:nvSpPr>
            <p:spPr>
              <a:xfrm>
                <a:off x="0" y="-57150"/>
                <a:ext cx="356429" cy="2909178"/>
              </a:xfrm>
              <a:prstGeom prst="rect">
                <a:avLst/>
              </a:prstGeom>
            </p:spPr>
            <p:txBody>
              <a:bodyPr lIns="53498" tIns="53498" rIns="53498" bIns="53498" rtlCol="0" anchor="ctr"/>
              <a:lstStyle/>
              <a:p>
                <a:pPr algn="ctr">
                  <a:lnSpc>
                    <a:spcPts val="2801"/>
                  </a:lnSpc>
                </a:pPr>
                <a:endParaRPr/>
              </a:p>
            </p:txBody>
          </p:sp>
        </p:grpSp>
        <p:grpSp>
          <p:nvGrpSpPr>
            <p:cNvPr id="7" name="Group 10">
              <a:extLst>
                <a:ext uri="{FF2B5EF4-FFF2-40B4-BE49-F238E27FC236}">
                  <a16:creationId xmlns:a16="http://schemas.microsoft.com/office/drawing/2014/main" id="{3C96AE59-19E0-3A4A-3320-B184F5C0F2A4}"/>
                </a:ext>
              </a:extLst>
            </p:cNvPr>
            <p:cNvGrpSpPr/>
            <p:nvPr/>
          </p:nvGrpSpPr>
          <p:grpSpPr>
            <a:xfrm rot="5400000">
              <a:off x="12801106" y="-11850985"/>
              <a:ext cx="1900244" cy="25602213"/>
              <a:chOff x="0" y="0"/>
              <a:chExt cx="356429" cy="4802210"/>
            </a:xfrm>
          </p:grpSpPr>
          <p:sp>
            <p:nvSpPr>
              <p:cNvPr id="11" name="Freeform 11">
                <a:extLst>
                  <a:ext uri="{FF2B5EF4-FFF2-40B4-BE49-F238E27FC236}">
                    <a16:creationId xmlns:a16="http://schemas.microsoft.com/office/drawing/2014/main" id="{163B9399-D559-9D7C-AF05-EB61361CC921}"/>
                  </a:ext>
                </a:extLst>
              </p:cNvPr>
              <p:cNvSpPr/>
              <p:nvPr/>
            </p:nvSpPr>
            <p:spPr>
              <a:xfrm>
                <a:off x="0" y="0"/>
                <a:ext cx="356429" cy="4802210"/>
              </a:xfrm>
              <a:custGeom>
                <a:avLst/>
                <a:gdLst/>
                <a:ahLst/>
                <a:cxnLst/>
                <a:rect l="l" t="t" r="r" b="b"/>
                <a:pathLst>
                  <a:path w="356429" h="4802210">
                    <a:moveTo>
                      <a:pt x="0" y="0"/>
                    </a:moveTo>
                    <a:lnTo>
                      <a:pt x="356429" y="0"/>
                    </a:lnTo>
                    <a:lnTo>
                      <a:pt x="356429" y="4802210"/>
                    </a:lnTo>
                    <a:lnTo>
                      <a:pt x="0" y="4802210"/>
                    </a:lnTo>
                    <a:close/>
                  </a:path>
                </a:pathLst>
              </a:custGeom>
              <a:solidFill>
                <a:srgbClr val="00AD9C"/>
              </a:solidFill>
            </p:spPr>
          </p:sp>
          <p:sp>
            <p:nvSpPr>
              <p:cNvPr id="12" name="TextBox 12">
                <a:extLst>
                  <a:ext uri="{FF2B5EF4-FFF2-40B4-BE49-F238E27FC236}">
                    <a16:creationId xmlns:a16="http://schemas.microsoft.com/office/drawing/2014/main" id="{24A81D92-A119-53A4-7512-E9527C43F436}"/>
                  </a:ext>
                </a:extLst>
              </p:cNvPr>
              <p:cNvSpPr txBox="1"/>
              <p:nvPr/>
            </p:nvSpPr>
            <p:spPr>
              <a:xfrm>
                <a:off x="0" y="-57150"/>
                <a:ext cx="356429" cy="4859360"/>
              </a:xfrm>
              <a:prstGeom prst="rect">
                <a:avLst/>
              </a:prstGeom>
            </p:spPr>
            <p:txBody>
              <a:bodyPr lIns="53498" tIns="53498" rIns="53498" bIns="53498" rtlCol="0" anchor="ctr"/>
              <a:lstStyle/>
              <a:p>
                <a:pPr algn="ctr">
                  <a:lnSpc>
                    <a:spcPts val="2801"/>
                  </a:lnSpc>
                </a:pPr>
                <a:endParaRPr/>
              </a:p>
            </p:txBody>
          </p:sp>
        </p:grpSp>
        <p:grpSp>
          <p:nvGrpSpPr>
            <p:cNvPr id="8" name="Group 13">
              <a:extLst>
                <a:ext uri="{FF2B5EF4-FFF2-40B4-BE49-F238E27FC236}">
                  <a16:creationId xmlns:a16="http://schemas.microsoft.com/office/drawing/2014/main" id="{9A89B8AF-38D9-F6E3-6724-C3530A72DFB0}"/>
                </a:ext>
              </a:extLst>
            </p:cNvPr>
            <p:cNvGrpSpPr/>
            <p:nvPr/>
          </p:nvGrpSpPr>
          <p:grpSpPr>
            <a:xfrm rot="5400000">
              <a:off x="12656286" y="2257740"/>
              <a:ext cx="1900244" cy="25602213"/>
              <a:chOff x="0" y="0"/>
              <a:chExt cx="356429" cy="4802210"/>
            </a:xfrm>
          </p:grpSpPr>
          <p:sp>
            <p:nvSpPr>
              <p:cNvPr id="9" name="Freeform 14">
                <a:extLst>
                  <a:ext uri="{FF2B5EF4-FFF2-40B4-BE49-F238E27FC236}">
                    <a16:creationId xmlns:a16="http://schemas.microsoft.com/office/drawing/2014/main" id="{B8EAA349-243B-84AD-C8DA-3E490CC7A053}"/>
                  </a:ext>
                </a:extLst>
              </p:cNvPr>
              <p:cNvSpPr/>
              <p:nvPr/>
            </p:nvSpPr>
            <p:spPr>
              <a:xfrm>
                <a:off x="0" y="0"/>
                <a:ext cx="356429" cy="4802210"/>
              </a:xfrm>
              <a:custGeom>
                <a:avLst/>
                <a:gdLst/>
                <a:ahLst/>
                <a:cxnLst/>
                <a:rect l="l" t="t" r="r" b="b"/>
                <a:pathLst>
                  <a:path w="356429" h="4802210">
                    <a:moveTo>
                      <a:pt x="0" y="0"/>
                    </a:moveTo>
                    <a:lnTo>
                      <a:pt x="356429" y="0"/>
                    </a:lnTo>
                    <a:lnTo>
                      <a:pt x="356429" y="4802210"/>
                    </a:lnTo>
                    <a:lnTo>
                      <a:pt x="0" y="4802210"/>
                    </a:lnTo>
                    <a:close/>
                  </a:path>
                </a:pathLst>
              </a:custGeom>
              <a:solidFill>
                <a:srgbClr val="00AD9C"/>
              </a:solidFill>
            </p:spPr>
          </p:sp>
          <p:sp>
            <p:nvSpPr>
              <p:cNvPr id="10" name="TextBox 15">
                <a:extLst>
                  <a:ext uri="{FF2B5EF4-FFF2-40B4-BE49-F238E27FC236}">
                    <a16:creationId xmlns:a16="http://schemas.microsoft.com/office/drawing/2014/main" id="{03F29B27-CABE-2C89-7B09-08A2C0AD3DED}"/>
                  </a:ext>
                </a:extLst>
              </p:cNvPr>
              <p:cNvSpPr txBox="1"/>
              <p:nvPr/>
            </p:nvSpPr>
            <p:spPr>
              <a:xfrm>
                <a:off x="0" y="-57150"/>
                <a:ext cx="356429" cy="4859360"/>
              </a:xfrm>
              <a:prstGeom prst="rect">
                <a:avLst/>
              </a:prstGeom>
            </p:spPr>
            <p:txBody>
              <a:bodyPr lIns="53498" tIns="53498" rIns="53498" bIns="53498" rtlCol="0" anchor="ctr"/>
              <a:lstStyle/>
              <a:p>
                <a:pPr algn="ctr">
                  <a:lnSpc>
                    <a:spcPts val="2801"/>
                  </a:lnSpc>
                </a:pPr>
                <a:endParaRPr/>
              </a:p>
            </p:txBody>
          </p:sp>
        </p:grpSp>
      </p:grpSp>
      <p:sp>
        <p:nvSpPr>
          <p:cNvPr id="20" name="Freeform 19">
            <a:extLst>
              <a:ext uri="{FF2B5EF4-FFF2-40B4-BE49-F238E27FC236}">
                <a16:creationId xmlns:a16="http://schemas.microsoft.com/office/drawing/2014/main" id="{8B9022C8-ABE5-5542-73BB-AFEFB8F4D286}"/>
              </a:ext>
            </a:extLst>
          </p:cNvPr>
          <p:cNvSpPr/>
          <p:nvPr userDrawn="1"/>
        </p:nvSpPr>
        <p:spPr>
          <a:xfrm>
            <a:off x="16063576" y="1086728"/>
            <a:ext cx="1104148" cy="1829161"/>
          </a:xfrm>
          <a:custGeom>
            <a:avLst/>
            <a:gdLst/>
            <a:ahLst/>
            <a:cxnLst/>
            <a:rect l="l" t="t" r="r" b="b"/>
            <a:pathLst>
              <a:path w="1104148" h="1829161">
                <a:moveTo>
                  <a:pt x="0" y="0"/>
                </a:moveTo>
                <a:lnTo>
                  <a:pt x="1104148" y="0"/>
                </a:lnTo>
                <a:lnTo>
                  <a:pt x="1104148" y="1829160"/>
                </a:lnTo>
                <a:lnTo>
                  <a:pt x="0" y="182916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1" name="Freeform 20">
            <a:extLst>
              <a:ext uri="{FF2B5EF4-FFF2-40B4-BE49-F238E27FC236}">
                <a16:creationId xmlns:a16="http://schemas.microsoft.com/office/drawing/2014/main" id="{0FC8DD67-85E1-E363-8A99-83BB361656EB}"/>
              </a:ext>
            </a:extLst>
          </p:cNvPr>
          <p:cNvSpPr/>
          <p:nvPr userDrawn="1"/>
        </p:nvSpPr>
        <p:spPr>
          <a:xfrm rot="20955138">
            <a:off x="14723546" y="3143445"/>
            <a:ext cx="743325" cy="2743818"/>
          </a:xfrm>
          <a:custGeom>
            <a:avLst/>
            <a:gdLst/>
            <a:ahLst/>
            <a:cxnLst/>
            <a:rect l="l" t="t" r="r" b="b"/>
            <a:pathLst>
              <a:path w="743325" h="2743818">
                <a:moveTo>
                  <a:pt x="0" y="0"/>
                </a:moveTo>
                <a:lnTo>
                  <a:pt x="743326" y="0"/>
                </a:lnTo>
                <a:lnTo>
                  <a:pt x="743326" y="2743818"/>
                </a:lnTo>
                <a:lnTo>
                  <a:pt x="0" y="274381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22" name="Freeform 21">
            <a:extLst>
              <a:ext uri="{FF2B5EF4-FFF2-40B4-BE49-F238E27FC236}">
                <a16:creationId xmlns:a16="http://schemas.microsoft.com/office/drawing/2014/main" id="{CCEB6E0B-7C46-EBAA-1622-FEABCA5DF229}"/>
              </a:ext>
            </a:extLst>
          </p:cNvPr>
          <p:cNvSpPr/>
          <p:nvPr userDrawn="1"/>
        </p:nvSpPr>
        <p:spPr>
          <a:xfrm rot="788756">
            <a:off x="15300278" y="5883927"/>
            <a:ext cx="1930671" cy="3381749"/>
          </a:xfrm>
          <a:custGeom>
            <a:avLst/>
            <a:gdLst/>
            <a:ahLst/>
            <a:cxnLst/>
            <a:rect l="l" t="t" r="r" b="b"/>
            <a:pathLst>
              <a:path w="1930671" h="3381749">
                <a:moveTo>
                  <a:pt x="0" y="0"/>
                </a:moveTo>
                <a:lnTo>
                  <a:pt x="1930672" y="0"/>
                </a:lnTo>
                <a:lnTo>
                  <a:pt x="1930672" y="3381749"/>
                </a:lnTo>
                <a:lnTo>
                  <a:pt x="0" y="338174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grpSp>
        <p:nvGrpSpPr>
          <p:cNvPr id="23" name="Group 22">
            <a:extLst>
              <a:ext uri="{FF2B5EF4-FFF2-40B4-BE49-F238E27FC236}">
                <a16:creationId xmlns:a16="http://schemas.microsoft.com/office/drawing/2014/main" id="{E2258044-25A7-899E-F16A-B3CCC9EF62FC}"/>
              </a:ext>
            </a:extLst>
          </p:cNvPr>
          <p:cNvGrpSpPr/>
          <p:nvPr userDrawn="1"/>
        </p:nvGrpSpPr>
        <p:grpSpPr>
          <a:xfrm>
            <a:off x="16150789" y="3865988"/>
            <a:ext cx="229651" cy="229651"/>
            <a:chOff x="0" y="0"/>
            <a:chExt cx="6350000" cy="6350000"/>
          </a:xfrm>
        </p:grpSpPr>
        <p:sp>
          <p:nvSpPr>
            <p:cNvPr id="24" name="Freeform 23">
              <a:extLst>
                <a:ext uri="{FF2B5EF4-FFF2-40B4-BE49-F238E27FC236}">
                  <a16:creationId xmlns:a16="http://schemas.microsoft.com/office/drawing/2014/main" id="{225FA320-32DD-5AFD-E264-3210487951B3}"/>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1AB5DB"/>
            </a:solidFill>
          </p:spPr>
        </p:sp>
      </p:grpSp>
      <p:sp>
        <p:nvSpPr>
          <p:cNvPr id="25" name="Freeform 24">
            <a:extLst>
              <a:ext uri="{FF2B5EF4-FFF2-40B4-BE49-F238E27FC236}">
                <a16:creationId xmlns:a16="http://schemas.microsoft.com/office/drawing/2014/main" id="{1E7FF169-854D-BA15-AB42-1A9AFEAD45FD}"/>
              </a:ext>
            </a:extLst>
          </p:cNvPr>
          <p:cNvSpPr/>
          <p:nvPr userDrawn="1"/>
        </p:nvSpPr>
        <p:spPr>
          <a:xfrm>
            <a:off x="14003993" y="4276664"/>
            <a:ext cx="238202" cy="236037"/>
          </a:xfrm>
          <a:custGeom>
            <a:avLst/>
            <a:gdLst/>
            <a:ahLst/>
            <a:cxnLst/>
            <a:rect l="l" t="t" r="r" b="b"/>
            <a:pathLst>
              <a:path w="238202" h="236037">
                <a:moveTo>
                  <a:pt x="0" y="0"/>
                </a:moveTo>
                <a:lnTo>
                  <a:pt x="238202" y="0"/>
                </a:lnTo>
                <a:lnTo>
                  <a:pt x="238202" y="236037"/>
                </a:lnTo>
                <a:lnTo>
                  <a:pt x="0" y="236037"/>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26" name="Freeform 25">
            <a:extLst>
              <a:ext uri="{FF2B5EF4-FFF2-40B4-BE49-F238E27FC236}">
                <a16:creationId xmlns:a16="http://schemas.microsoft.com/office/drawing/2014/main" id="{077C65FD-7B82-7A29-90CE-F31625CC9831}"/>
              </a:ext>
            </a:extLst>
          </p:cNvPr>
          <p:cNvSpPr/>
          <p:nvPr userDrawn="1"/>
        </p:nvSpPr>
        <p:spPr>
          <a:xfrm rot="20828205">
            <a:off x="14163472" y="8810697"/>
            <a:ext cx="433712" cy="411632"/>
          </a:xfrm>
          <a:custGeom>
            <a:avLst/>
            <a:gdLst/>
            <a:ahLst/>
            <a:cxnLst/>
            <a:rect l="l" t="t" r="r" b="b"/>
            <a:pathLst>
              <a:path w="433712" h="411632">
                <a:moveTo>
                  <a:pt x="0" y="0"/>
                </a:moveTo>
                <a:lnTo>
                  <a:pt x="433712" y="0"/>
                </a:lnTo>
                <a:lnTo>
                  <a:pt x="433712" y="411632"/>
                </a:lnTo>
                <a:lnTo>
                  <a:pt x="0" y="411632"/>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27" name="Freeform 26">
            <a:extLst>
              <a:ext uri="{FF2B5EF4-FFF2-40B4-BE49-F238E27FC236}">
                <a16:creationId xmlns:a16="http://schemas.microsoft.com/office/drawing/2014/main" id="{79061786-A47D-3C99-EF67-EF69F5236CCF}"/>
              </a:ext>
            </a:extLst>
          </p:cNvPr>
          <p:cNvSpPr/>
          <p:nvPr userDrawn="1"/>
        </p:nvSpPr>
        <p:spPr>
          <a:xfrm>
            <a:off x="14708986" y="6438035"/>
            <a:ext cx="464062" cy="471782"/>
          </a:xfrm>
          <a:custGeom>
            <a:avLst/>
            <a:gdLst/>
            <a:ahLst/>
            <a:cxnLst/>
            <a:rect l="l" t="t" r="r" b="b"/>
            <a:pathLst>
              <a:path w="464062" h="471782">
                <a:moveTo>
                  <a:pt x="0" y="0"/>
                </a:moveTo>
                <a:lnTo>
                  <a:pt x="464061" y="0"/>
                </a:lnTo>
                <a:lnTo>
                  <a:pt x="464061" y="471782"/>
                </a:lnTo>
                <a:lnTo>
                  <a:pt x="0" y="471782"/>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grpSp>
        <p:nvGrpSpPr>
          <p:cNvPr id="28" name="Group 27">
            <a:extLst>
              <a:ext uri="{FF2B5EF4-FFF2-40B4-BE49-F238E27FC236}">
                <a16:creationId xmlns:a16="http://schemas.microsoft.com/office/drawing/2014/main" id="{65AF4655-6F0B-F849-AF3B-01487E7EC161}"/>
              </a:ext>
            </a:extLst>
          </p:cNvPr>
          <p:cNvGrpSpPr>
            <a:grpSpLocks noChangeAspect="1"/>
          </p:cNvGrpSpPr>
          <p:nvPr userDrawn="1"/>
        </p:nvGrpSpPr>
        <p:grpSpPr>
          <a:xfrm rot="-874149">
            <a:off x="15518138" y="904554"/>
            <a:ext cx="498419" cy="262574"/>
            <a:chOff x="0" y="0"/>
            <a:chExt cx="1610360" cy="848360"/>
          </a:xfrm>
        </p:grpSpPr>
        <p:sp>
          <p:nvSpPr>
            <p:cNvPr id="29" name="Freeform 28">
              <a:extLst>
                <a:ext uri="{FF2B5EF4-FFF2-40B4-BE49-F238E27FC236}">
                  <a16:creationId xmlns:a16="http://schemas.microsoft.com/office/drawing/2014/main" id="{3F7407C1-AD04-810A-9A71-D4241D78BE5C}"/>
                </a:ext>
              </a:extLst>
            </p:cNvPr>
            <p:cNvSpPr/>
            <p:nvPr/>
          </p:nvSpPr>
          <p:spPr>
            <a:xfrm>
              <a:off x="-31750" y="0"/>
              <a:ext cx="1675130" cy="880110"/>
            </a:xfrm>
            <a:custGeom>
              <a:avLst/>
              <a:gdLst/>
              <a:ahLst/>
              <a:cxnLst/>
              <a:rect l="l" t="t" r="r" b="b"/>
              <a:pathLst>
                <a:path w="1675130" h="880110">
                  <a:moveTo>
                    <a:pt x="266700" y="848360"/>
                  </a:moveTo>
                  <a:cubicBezTo>
                    <a:pt x="236220" y="848360"/>
                    <a:pt x="205740" y="842010"/>
                    <a:pt x="175260" y="829310"/>
                  </a:cubicBezTo>
                  <a:cubicBezTo>
                    <a:pt x="55880" y="778510"/>
                    <a:pt x="0" y="641350"/>
                    <a:pt x="50800" y="521970"/>
                  </a:cubicBezTo>
                  <a:cubicBezTo>
                    <a:pt x="184150" y="204470"/>
                    <a:pt x="492760" y="0"/>
                    <a:pt x="836930" y="0"/>
                  </a:cubicBezTo>
                  <a:cubicBezTo>
                    <a:pt x="1181100" y="0"/>
                    <a:pt x="1489710" y="204470"/>
                    <a:pt x="1624330" y="521970"/>
                  </a:cubicBezTo>
                  <a:cubicBezTo>
                    <a:pt x="1675130" y="641350"/>
                    <a:pt x="1619250" y="779780"/>
                    <a:pt x="1499870" y="829310"/>
                  </a:cubicBezTo>
                  <a:cubicBezTo>
                    <a:pt x="1380490" y="880110"/>
                    <a:pt x="1242060" y="824230"/>
                    <a:pt x="1192530" y="704850"/>
                  </a:cubicBezTo>
                  <a:cubicBezTo>
                    <a:pt x="1131570" y="562610"/>
                    <a:pt x="991870" y="469900"/>
                    <a:pt x="836930" y="469900"/>
                  </a:cubicBezTo>
                  <a:cubicBezTo>
                    <a:pt x="681990" y="469900"/>
                    <a:pt x="543560" y="562610"/>
                    <a:pt x="482600" y="704850"/>
                  </a:cubicBezTo>
                  <a:cubicBezTo>
                    <a:pt x="445770" y="793750"/>
                    <a:pt x="358140" y="848360"/>
                    <a:pt x="266700" y="848360"/>
                  </a:cubicBezTo>
                  <a:close/>
                </a:path>
              </a:pathLst>
            </a:custGeom>
            <a:solidFill>
              <a:srgbClr val="F2BC2A"/>
            </a:solidFill>
          </p:spPr>
        </p:sp>
      </p:grpSp>
      <p:sp>
        <p:nvSpPr>
          <p:cNvPr id="30" name="Freeform 29">
            <a:extLst>
              <a:ext uri="{FF2B5EF4-FFF2-40B4-BE49-F238E27FC236}">
                <a16:creationId xmlns:a16="http://schemas.microsoft.com/office/drawing/2014/main" id="{64F2C7F9-B5D5-5869-CF1E-954590BE3038}"/>
              </a:ext>
            </a:extLst>
          </p:cNvPr>
          <p:cNvSpPr/>
          <p:nvPr userDrawn="1"/>
        </p:nvSpPr>
        <p:spPr>
          <a:xfrm>
            <a:off x="14353263" y="1491639"/>
            <a:ext cx="511826" cy="458783"/>
          </a:xfrm>
          <a:custGeom>
            <a:avLst/>
            <a:gdLst/>
            <a:ahLst/>
            <a:cxnLst/>
            <a:rect l="l" t="t" r="r" b="b"/>
            <a:pathLst>
              <a:path w="511826" h="458783">
                <a:moveTo>
                  <a:pt x="0" y="0"/>
                </a:moveTo>
                <a:lnTo>
                  <a:pt x="511826" y="0"/>
                </a:lnTo>
                <a:lnTo>
                  <a:pt x="511826" y="458782"/>
                </a:lnTo>
                <a:lnTo>
                  <a:pt x="0" y="458782"/>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31" name="Freeform 30">
            <a:extLst>
              <a:ext uri="{FF2B5EF4-FFF2-40B4-BE49-F238E27FC236}">
                <a16:creationId xmlns:a16="http://schemas.microsoft.com/office/drawing/2014/main" id="{48A3E935-78C2-70F9-79D5-67CD6995BEEC}"/>
              </a:ext>
            </a:extLst>
          </p:cNvPr>
          <p:cNvSpPr/>
          <p:nvPr userDrawn="1"/>
        </p:nvSpPr>
        <p:spPr>
          <a:xfrm rot="20741596">
            <a:off x="1399873" y="5918867"/>
            <a:ext cx="2657994" cy="3337664"/>
          </a:xfrm>
          <a:custGeom>
            <a:avLst/>
            <a:gdLst/>
            <a:ahLst/>
            <a:cxnLst/>
            <a:rect l="l" t="t" r="r" b="b"/>
            <a:pathLst>
              <a:path w="2657994" h="3337664">
                <a:moveTo>
                  <a:pt x="0" y="0"/>
                </a:moveTo>
                <a:lnTo>
                  <a:pt x="2657994" y="0"/>
                </a:lnTo>
                <a:lnTo>
                  <a:pt x="2657994" y="3337663"/>
                </a:lnTo>
                <a:lnTo>
                  <a:pt x="0" y="3337663"/>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sp>
      <p:sp>
        <p:nvSpPr>
          <p:cNvPr id="32" name="Freeform 31">
            <a:extLst>
              <a:ext uri="{FF2B5EF4-FFF2-40B4-BE49-F238E27FC236}">
                <a16:creationId xmlns:a16="http://schemas.microsoft.com/office/drawing/2014/main" id="{2BC0B70D-67D8-126E-81C2-569E70EDCFCC}"/>
              </a:ext>
            </a:extLst>
          </p:cNvPr>
          <p:cNvSpPr/>
          <p:nvPr userDrawn="1"/>
        </p:nvSpPr>
        <p:spPr>
          <a:xfrm>
            <a:off x="1028700" y="1179001"/>
            <a:ext cx="1104148" cy="1829161"/>
          </a:xfrm>
          <a:custGeom>
            <a:avLst/>
            <a:gdLst/>
            <a:ahLst/>
            <a:cxnLst/>
            <a:rect l="l" t="t" r="r" b="b"/>
            <a:pathLst>
              <a:path w="1104148" h="1829161">
                <a:moveTo>
                  <a:pt x="0" y="0"/>
                </a:moveTo>
                <a:lnTo>
                  <a:pt x="1104148" y="0"/>
                </a:lnTo>
                <a:lnTo>
                  <a:pt x="1104148" y="1829161"/>
                </a:lnTo>
                <a:lnTo>
                  <a:pt x="0" y="182916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3" name="Freeform 32">
            <a:extLst>
              <a:ext uri="{FF2B5EF4-FFF2-40B4-BE49-F238E27FC236}">
                <a16:creationId xmlns:a16="http://schemas.microsoft.com/office/drawing/2014/main" id="{1CC9BF96-A239-CA0F-66E2-79311FD92F8D}"/>
              </a:ext>
            </a:extLst>
          </p:cNvPr>
          <p:cNvSpPr/>
          <p:nvPr userDrawn="1"/>
        </p:nvSpPr>
        <p:spPr>
          <a:xfrm rot="450598">
            <a:off x="2952473" y="3227284"/>
            <a:ext cx="743325" cy="2743818"/>
          </a:xfrm>
          <a:custGeom>
            <a:avLst/>
            <a:gdLst/>
            <a:ahLst/>
            <a:cxnLst/>
            <a:rect l="l" t="t" r="r" b="b"/>
            <a:pathLst>
              <a:path w="743325" h="2743818">
                <a:moveTo>
                  <a:pt x="0" y="0"/>
                </a:moveTo>
                <a:lnTo>
                  <a:pt x="743325" y="0"/>
                </a:lnTo>
                <a:lnTo>
                  <a:pt x="743325" y="2743818"/>
                </a:lnTo>
                <a:lnTo>
                  <a:pt x="0" y="274381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34" name="Group 33">
            <a:extLst>
              <a:ext uri="{FF2B5EF4-FFF2-40B4-BE49-F238E27FC236}">
                <a16:creationId xmlns:a16="http://schemas.microsoft.com/office/drawing/2014/main" id="{F0AE6269-1A47-3318-D69E-0B2F6E00915C}"/>
              </a:ext>
            </a:extLst>
          </p:cNvPr>
          <p:cNvGrpSpPr/>
          <p:nvPr userDrawn="1"/>
        </p:nvGrpSpPr>
        <p:grpSpPr>
          <a:xfrm>
            <a:off x="3887691" y="6070403"/>
            <a:ext cx="229651" cy="229651"/>
            <a:chOff x="0" y="0"/>
            <a:chExt cx="6350000" cy="6350000"/>
          </a:xfrm>
        </p:grpSpPr>
        <p:sp>
          <p:nvSpPr>
            <p:cNvPr id="35" name="Freeform 34">
              <a:extLst>
                <a:ext uri="{FF2B5EF4-FFF2-40B4-BE49-F238E27FC236}">
                  <a16:creationId xmlns:a16="http://schemas.microsoft.com/office/drawing/2014/main" id="{C72F90A5-7D00-CF9F-D1C2-890A252C04DE}"/>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1AB5DB"/>
            </a:solidFill>
          </p:spPr>
        </p:sp>
      </p:grpSp>
      <p:sp>
        <p:nvSpPr>
          <p:cNvPr id="36" name="Freeform 35">
            <a:extLst>
              <a:ext uri="{FF2B5EF4-FFF2-40B4-BE49-F238E27FC236}">
                <a16:creationId xmlns:a16="http://schemas.microsoft.com/office/drawing/2014/main" id="{B899E5F9-DF14-B0AF-CDDD-0A56F2628098}"/>
              </a:ext>
            </a:extLst>
          </p:cNvPr>
          <p:cNvSpPr/>
          <p:nvPr userDrawn="1"/>
        </p:nvSpPr>
        <p:spPr>
          <a:xfrm>
            <a:off x="2003824" y="5242915"/>
            <a:ext cx="238202" cy="236037"/>
          </a:xfrm>
          <a:custGeom>
            <a:avLst/>
            <a:gdLst/>
            <a:ahLst/>
            <a:cxnLst/>
            <a:rect l="l" t="t" r="r" b="b"/>
            <a:pathLst>
              <a:path w="238202" h="236037">
                <a:moveTo>
                  <a:pt x="0" y="0"/>
                </a:moveTo>
                <a:lnTo>
                  <a:pt x="238202" y="0"/>
                </a:lnTo>
                <a:lnTo>
                  <a:pt x="238202" y="236037"/>
                </a:lnTo>
                <a:lnTo>
                  <a:pt x="0" y="236037"/>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37" name="Freeform 36">
            <a:extLst>
              <a:ext uri="{FF2B5EF4-FFF2-40B4-BE49-F238E27FC236}">
                <a16:creationId xmlns:a16="http://schemas.microsoft.com/office/drawing/2014/main" id="{262C3366-3B45-A3BC-729C-2EE5DEDA02A0}"/>
              </a:ext>
            </a:extLst>
          </p:cNvPr>
          <p:cNvSpPr/>
          <p:nvPr userDrawn="1"/>
        </p:nvSpPr>
        <p:spPr>
          <a:xfrm rot="20828205">
            <a:off x="3397828" y="2224409"/>
            <a:ext cx="433712" cy="411632"/>
          </a:xfrm>
          <a:custGeom>
            <a:avLst/>
            <a:gdLst/>
            <a:ahLst/>
            <a:cxnLst/>
            <a:rect l="l" t="t" r="r" b="b"/>
            <a:pathLst>
              <a:path w="433712" h="411632">
                <a:moveTo>
                  <a:pt x="0" y="0"/>
                </a:moveTo>
                <a:lnTo>
                  <a:pt x="433711" y="0"/>
                </a:lnTo>
                <a:lnTo>
                  <a:pt x="433711" y="411631"/>
                </a:lnTo>
                <a:lnTo>
                  <a:pt x="0" y="411631"/>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38" name="Freeform 37">
            <a:extLst>
              <a:ext uri="{FF2B5EF4-FFF2-40B4-BE49-F238E27FC236}">
                <a16:creationId xmlns:a16="http://schemas.microsoft.com/office/drawing/2014/main" id="{55992ACF-9E11-7084-2D5D-2850C68196A4}"/>
              </a:ext>
            </a:extLst>
          </p:cNvPr>
          <p:cNvSpPr/>
          <p:nvPr userDrawn="1"/>
        </p:nvSpPr>
        <p:spPr>
          <a:xfrm>
            <a:off x="2860074" y="846087"/>
            <a:ext cx="464062" cy="471782"/>
          </a:xfrm>
          <a:custGeom>
            <a:avLst/>
            <a:gdLst/>
            <a:ahLst/>
            <a:cxnLst/>
            <a:rect l="l" t="t" r="r" b="b"/>
            <a:pathLst>
              <a:path w="464062" h="471782">
                <a:moveTo>
                  <a:pt x="0" y="0"/>
                </a:moveTo>
                <a:lnTo>
                  <a:pt x="464062" y="0"/>
                </a:lnTo>
                <a:lnTo>
                  <a:pt x="464062" y="471782"/>
                </a:lnTo>
                <a:lnTo>
                  <a:pt x="0" y="471782"/>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grpSp>
        <p:nvGrpSpPr>
          <p:cNvPr id="39" name="Group 38">
            <a:extLst>
              <a:ext uri="{FF2B5EF4-FFF2-40B4-BE49-F238E27FC236}">
                <a16:creationId xmlns:a16="http://schemas.microsoft.com/office/drawing/2014/main" id="{6A71DD38-D117-5757-ACB5-CFC9B3DB648F}"/>
              </a:ext>
            </a:extLst>
          </p:cNvPr>
          <p:cNvGrpSpPr>
            <a:grpSpLocks noChangeAspect="1"/>
          </p:cNvGrpSpPr>
          <p:nvPr userDrawn="1"/>
        </p:nvGrpSpPr>
        <p:grpSpPr>
          <a:xfrm rot="-874149">
            <a:off x="3753307" y="9108079"/>
            <a:ext cx="498419" cy="262574"/>
            <a:chOff x="0" y="0"/>
            <a:chExt cx="1610360" cy="848360"/>
          </a:xfrm>
        </p:grpSpPr>
        <p:sp>
          <p:nvSpPr>
            <p:cNvPr id="40" name="Freeform 39">
              <a:extLst>
                <a:ext uri="{FF2B5EF4-FFF2-40B4-BE49-F238E27FC236}">
                  <a16:creationId xmlns:a16="http://schemas.microsoft.com/office/drawing/2014/main" id="{32788AA8-8B38-260D-8501-5EE10989DFE2}"/>
                </a:ext>
              </a:extLst>
            </p:cNvPr>
            <p:cNvSpPr/>
            <p:nvPr/>
          </p:nvSpPr>
          <p:spPr>
            <a:xfrm>
              <a:off x="-31750" y="0"/>
              <a:ext cx="1675130" cy="880110"/>
            </a:xfrm>
            <a:custGeom>
              <a:avLst/>
              <a:gdLst/>
              <a:ahLst/>
              <a:cxnLst/>
              <a:rect l="l" t="t" r="r" b="b"/>
              <a:pathLst>
                <a:path w="1675130" h="880110">
                  <a:moveTo>
                    <a:pt x="266700" y="848360"/>
                  </a:moveTo>
                  <a:cubicBezTo>
                    <a:pt x="236220" y="848360"/>
                    <a:pt x="205740" y="842010"/>
                    <a:pt x="175260" y="829310"/>
                  </a:cubicBezTo>
                  <a:cubicBezTo>
                    <a:pt x="55880" y="778510"/>
                    <a:pt x="0" y="641350"/>
                    <a:pt x="50800" y="521970"/>
                  </a:cubicBezTo>
                  <a:cubicBezTo>
                    <a:pt x="184150" y="204470"/>
                    <a:pt x="492760" y="0"/>
                    <a:pt x="836930" y="0"/>
                  </a:cubicBezTo>
                  <a:cubicBezTo>
                    <a:pt x="1181100" y="0"/>
                    <a:pt x="1489710" y="204470"/>
                    <a:pt x="1624330" y="521970"/>
                  </a:cubicBezTo>
                  <a:cubicBezTo>
                    <a:pt x="1675130" y="641350"/>
                    <a:pt x="1619250" y="779780"/>
                    <a:pt x="1499870" y="829310"/>
                  </a:cubicBezTo>
                  <a:cubicBezTo>
                    <a:pt x="1380490" y="880110"/>
                    <a:pt x="1242060" y="824230"/>
                    <a:pt x="1192530" y="704850"/>
                  </a:cubicBezTo>
                  <a:cubicBezTo>
                    <a:pt x="1131570" y="562610"/>
                    <a:pt x="991870" y="469900"/>
                    <a:pt x="836930" y="469900"/>
                  </a:cubicBezTo>
                  <a:cubicBezTo>
                    <a:pt x="681990" y="469900"/>
                    <a:pt x="543560" y="562610"/>
                    <a:pt x="482600" y="704850"/>
                  </a:cubicBezTo>
                  <a:cubicBezTo>
                    <a:pt x="445770" y="793750"/>
                    <a:pt x="358140" y="848360"/>
                    <a:pt x="266700" y="848360"/>
                  </a:cubicBezTo>
                  <a:close/>
                </a:path>
              </a:pathLst>
            </a:custGeom>
            <a:solidFill>
              <a:srgbClr val="F2BC2A"/>
            </a:solidFill>
          </p:spPr>
        </p:sp>
      </p:grpSp>
      <p:sp>
        <p:nvSpPr>
          <p:cNvPr id="41" name="Freeform 40">
            <a:extLst>
              <a:ext uri="{FF2B5EF4-FFF2-40B4-BE49-F238E27FC236}">
                <a16:creationId xmlns:a16="http://schemas.microsoft.com/office/drawing/2014/main" id="{AC2E8B23-B64B-4D7F-5A88-C6B9C364C75B}"/>
              </a:ext>
            </a:extLst>
          </p:cNvPr>
          <p:cNvSpPr/>
          <p:nvPr userDrawn="1"/>
        </p:nvSpPr>
        <p:spPr>
          <a:xfrm>
            <a:off x="1491997" y="3614305"/>
            <a:ext cx="511826" cy="458783"/>
          </a:xfrm>
          <a:custGeom>
            <a:avLst/>
            <a:gdLst/>
            <a:ahLst/>
            <a:cxnLst/>
            <a:rect l="l" t="t" r="r" b="b"/>
            <a:pathLst>
              <a:path w="511826" h="458783">
                <a:moveTo>
                  <a:pt x="0" y="0"/>
                </a:moveTo>
                <a:lnTo>
                  <a:pt x="511827" y="0"/>
                </a:lnTo>
                <a:lnTo>
                  <a:pt x="511827" y="458782"/>
                </a:lnTo>
                <a:lnTo>
                  <a:pt x="0" y="458782"/>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42" name="Text Placeholder 46">
            <a:extLst>
              <a:ext uri="{FF2B5EF4-FFF2-40B4-BE49-F238E27FC236}">
                <a16:creationId xmlns:a16="http://schemas.microsoft.com/office/drawing/2014/main" id="{B89ADBB5-AE56-6913-2B6E-DC7B1861C7A7}"/>
              </a:ext>
            </a:extLst>
          </p:cNvPr>
          <p:cNvSpPr>
            <a:spLocks noGrp="1"/>
          </p:cNvSpPr>
          <p:nvPr>
            <p:ph type="body" sz="quarter" idx="10"/>
          </p:nvPr>
        </p:nvSpPr>
        <p:spPr>
          <a:xfrm>
            <a:off x="4090593" y="1117778"/>
            <a:ext cx="10393821" cy="1665288"/>
          </a:xfrm>
          <a:prstGeom prst="rect">
            <a:avLst/>
          </a:prstGeom>
        </p:spPr>
        <p:txBody>
          <a:bodyPr/>
          <a:lstStyle>
            <a:lvl1pPr algn="ctr">
              <a:buNone/>
              <a:defRPr lang="en-US" sz="10899" kern="1200" spc="359">
                <a:solidFill>
                  <a:srgbClr val="00AD9C"/>
                </a:solidFill>
                <a:latin typeface="Marykate"/>
                <a:ea typeface="Marykate"/>
                <a:cs typeface="Marykate"/>
              </a:defRPr>
            </a:lvl1pPr>
          </a:lstStyle>
          <a:p>
            <a:pPr lvl="0"/>
            <a:endParaRPr lang="en-US"/>
          </a:p>
        </p:txBody>
      </p:sp>
      <p:sp>
        <p:nvSpPr>
          <p:cNvPr id="43" name="Text Placeholder 48">
            <a:extLst>
              <a:ext uri="{FF2B5EF4-FFF2-40B4-BE49-F238E27FC236}">
                <a16:creationId xmlns:a16="http://schemas.microsoft.com/office/drawing/2014/main" id="{CF4CEE38-2478-3AF5-1470-4FEC376981DD}"/>
              </a:ext>
            </a:extLst>
          </p:cNvPr>
          <p:cNvSpPr>
            <a:spLocks noGrp="1"/>
          </p:cNvSpPr>
          <p:nvPr>
            <p:ph type="body" sz="quarter" idx="11"/>
          </p:nvPr>
        </p:nvSpPr>
        <p:spPr>
          <a:xfrm>
            <a:off x="4515771" y="3551934"/>
            <a:ext cx="9266690" cy="4868166"/>
          </a:xfrm>
          <a:prstGeom prst="rect">
            <a:avLst/>
          </a:prstGeom>
        </p:spPr>
        <p:txBody>
          <a:bodyPr/>
          <a:lstStyle>
            <a:lvl1pPr algn="ctr">
              <a:buNone/>
              <a:defRPr lang="en-US" sz="3300" b="1" kern="1200">
                <a:solidFill>
                  <a:srgbClr val="003933"/>
                </a:solidFill>
                <a:latin typeface="Dosis Semi-Bold"/>
                <a:ea typeface="Dosis Semi-Bold"/>
                <a:cs typeface="Dosis Semi-Bold"/>
              </a:defRPr>
            </a:lvl1pPr>
          </a:lstStyle>
          <a:p>
            <a:pPr lvl="0"/>
            <a:endParaRPr lang="en-US"/>
          </a:p>
        </p:txBody>
      </p:sp>
    </p:spTree>
    <p:extLst>
      <p:ext uri="{BB962C8B-B14F-4D97-AF65-F5344CB8AC3E}">
        <p14:creationId xmlns:p14="http://schemas.microsoft.com/office/powerpoint/2010/main" val="6587056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6_Custom Layout">
    <p:spTree>
      <p:nvGrpSpPr>
        <p:cNvPr id="1" name=""/>
        <p:cNvGrpSpPr/>
        <p:nvPr/>
      </p:nvGrpSpPr>
      <p:grpSpPr>
        <a:xfrm>
          <a:off x="0" y="0"/>
          <a:ext cx="0" cy="0"/>
          <a:chOff x="0" y="0"/>
          <a:chExt cx="0" cy="0"/>
        </a:xfrm>
      </p:grpSpPr>
      <p:sp>
        <p:nvSpPr>
          <p:cNvPr id="3" name="Freeform 2">
            <a:extLst>
              <a:ext uri="{FF2B5EF4-FFF2-40B4-BE49-F238E27FC236}">
                <a16:creationId xmlns:a16="http://schemas.microsoft.com/office/drawing/2014/main" id="{FDDBC8BD-591E-6CD9-551C-564713EAA77A}"/>
              </a:ext>
            </a:extLst>
          </p:cNvPr>
          <p:cNvSpPr/>
          <p:nvPr userDrawn="1"/>
        </p:nvSpPr>
        <p:spPr>
          <a:xfrm rot="5400000">
            <a:off x="4000500" y="-4000500"/>
            <a:ext cx="10287000" cy="18288000"/>
          </a:xfrm>
          <a:custGeom>
            <a:avLst/>
            <a:gdLst/>
            <a:ahLst/>
            <a:cxnLst/>
            <a:rect l="l" t="t" r="r" b="b"/>
            <a:pathLst>
              <a:path w="10287000" h="18288000">
                <a:moveTo>
                  <a:pt x="0" y="18288000"/>
                </a:moveTo>
                <a:lnTo>
                  <a:pt x="0" y="0"/>
                </a:lnTo>
                <a:lnTo>
                  <a:pt x="10287000" y="0"/>
                </a:lnTo>
                <a:lnTo>
                  <a:pt x="10287000" y="18288000"/>
                </a:lnTo>
                <a:lnTo>
                  <a:pt x="0" y="18288000"/>
                </a:lnTo>
                <a:close/>
              </a:path>
            </a:pathLst>
          </a:custGeom>
          <a:blipFill>
            <a:blip r:embed="rId2"/>
            <a:stretch>
              <a:fillRect l="-9222" r="-9222"/>
            </a:stretch>
          </a:blipFill>
        </p:spPr>
      </p:sp>
      <p:grpSp>
        <p:nvGrpSpPr>
          <p:cNvPr id="4" name="Group 3">
            <a:extLst>
              <a:ext uri="{FF2B5EF4-FFF2-40B4-BE49-F238E27FC236}">
                <a16:creationId xmlns:a16="http://schemas.microsoft.com/office/drawing/2014/main" id="{C505AC9D-310C-5F96-FEEC-D1509AD91649}"/>
              </a:ext>
            </a:extLst>
          </p:cNvPr>
          <p:cNvGrpSpPr/>
          <p:nvPr userDrawn="1"/>
        </p:nvGrpSpPr>
        <p:grpSpPr>
          <a:xfrm>
            <a:off x="-869488" y="-836544"/>
            <a:ext cx="20086371" cy="12006726"/>
            <a:chOff x="0" y="0"/>
            <a:chExt cx="26781829" cy="16008969"/>
          </a:xfrm>
        </p:grpSpPr>
        <p:grpSp>
          <p:nvGrpSpPr>
            <p:cNvPr id="5" name="Group 4">
              <a:extLst>
                <a:ext uri="{FF2B5EF4-FFF2-40B4-BE49-F238E27FC236}">
                  <a16:creationId xmlns:a16="http://schemas.microsoft.com/office/drawing/2014/main" id="{FD72ABCA-A637-54B7-9E90-4489B04B90B0}"/>
                </a:ext>
              </a:extLst>
            </p:cNvPr>
            <p:cNvGrpSpPr/>
            <p:nvPr/>
          </p:nvGrpSpPr>
          <p:grpSpPr>
            <a:xfrm>
              <a:off x="0" y="394920"/>
              <a:ext cx="1900244" cy="15205129"/>
              <a:chOff x="0" y="0"/>
              <a:chExt cx="356429" cy="2852028"/>
            </a:xfrm>
          </p:grpSpPr>
          <p:sp>
            <p:nvSpPr>
              <p:cNvPr id="15" name="Freeform 5">
                <a:extLst>
                  <a:ext uri="{FF2B5EF4-FFF2-40B4-BE49-F238E27FC236}">
                    <a16:creationId xmlns:a16="http://schemas.microsoft.com/office/drawing/2014/main" id="{9F2B9953-E359-3B2A-B5F6-8DF1BAE8FDDD}"/>
                  </a:ext>
                </a:extLst>
              </p:cNvPr>
              <p:cNvSpPr/>
              <p:nvPr/>
            </p:nvSpPr>
            <p:spPr>
              <a:xfrm>
                <a:off x="0" y="0"/>
                <a:ext cx="356429" cy="2852028"/>
              </a:xfrm>
              <a:custGeom>
                <a:avLst/>
                <a:gdLst/>
                <a:ahLst/>
                <a:cxnLst/>
                <a:rect l="l" t="t" r="r" b="b"/>
                <a:pathLst>
                  <a:path w="356429" h="2852028">
                    <a:moveTo>
                      <a:pt x="0" y="0"/>
                    </a:moveTo>
                    <a:lnTo>
                      <a:pt x="356429" y="0"/>
                    </a:lnTo>
                    <a:lnTo>
                      <a:pt x="356429" y="2852028"/>
                    </a:lnTo>
                    <a:lnTo>
                      <a:pt x="0" y="2852028"/>
                    </a:lnTo>
                    <a:close/>
                  </a:path>
                </a:pathLst>
              </a:custGeom>
              <a:solidFill>
                <a:srgbClr val="00AD9C"/>
              </a:solidFill>
            </p:spPr>
          </p:sp>
          <p:sp>
            <p:nvSpPr>
              <p:cNvPr id="16" name="TextBox 6">
                <a:extLst>
                  <a:ext uri="{FF2B5EF4-FFF2-40B4-BE49-F238E27FC236}">
                    <a16:creationId xmlns:a16="http://schemas.microsoft.com/office/drawing/2014/main" id="{CF75383F-B558-5B86-2E7D-00BF97720EC1}"/>
                  </a:ext>
                </a:extLst>
              </p:cNvPr>
              <p:cNvSpPr txBox="1"/>
              <p:nvPr/>
            </p:nvSpPr>
            <p:spPr>
              <a:xfrm>
                <a:off x="0" y="-57150"/>
                <a:ext cx="356429" cy="2909178"/>
              </a:xfrm>
              <a:prstGeom prst="rect">
                <a:avLst/>
              </a:prstGeom>
            </p:spPr>
            <p:txBody>
              <a:bodyPr lIns="53498" tIns="53498" rIns="53498" bIns="53498" rtlCol="0" anchor="ctr"/>
              <a:lstStyle/>
              <a:p>
                <a:pPr algn="ctr">
                  <a:lnSpc>
                    <a:spcPts val="2801"/>
                  </a:lnSpc>
                </a:pPr>
                <a:endParaRPr/>
              </a:p>
            </p:txBody>
          </p:sp>
        </p:grpSp>
        <p:grpSp>
          <p:nvGrpSpPr>
            <p:cNvPr id="6" name="Group 7">
              <a:extLst>
                <a:ext uri="{FF2B5EF4-FFF2-40B4-BE49-F238E27FC236}">
                  <a16:creationId xmlns:a16="http://schemas.microsoft.com/office/drawing/2014/main" id="{8B9CC7FC-CC7C-72BC-30DA-8EC3FB2C9E61}"/>
                </a:ext>
              </a:extLst>
            </p:cNvPr>
            <p:cNvGrpSpPr/>
            <p:nvPr/>
          </p:nvGrpSpPr>
          <p:grpSpPr>
            <a:xfrm>
              <a:off x="24881585" y="394920"/>
              <a:ext cx="1900244" cy="15205129"/>
              <a:chOff x="0" y="0"/>
              <a:chExt cx="356429" cy="2852028"/>
            </a:xfrm>
          </p:grpSpPr>
          <p:sp>
            <p:nvSpPr>
              <p:cNvPr id="13" name="Freeform 8">
                <a:extLst>
                  <a:ext uri="{FF2B5EF4-FFF2-40B4-BE49-F238E27FC236}">
                    <a16:creationId xmlns:a16="http://schemas.microsoft.com/office/drawing/2014/main" id="{06393304-67DD-3476-CD5A-30E5766BD872}"/>
                  </a:ext>
                </a:extLst>
              </p:cNvPr>
              <p:cNvSpPr/>
              <p:nvPr/>
            </p:nvSpPr>
            <p:spPr>
              <a:xfrm>
                <a:off x="0" y="0"/>
                <a:ext cx="356429" cy="2852028"/>
              </a:xfrm>
              <a:custGeom>
                <a:avLst/>
                <a:gdLst/>
                <a:ahLst/>
                <a:cxnLst/>
                <a:rect l="l" t="t" r="r" b="b"/>
                <a:pathLst>
                  <a:path w="356429" h="2852028">
                    <a:moveTo>
                      <a:pt x="0" y="0"/>
                    </a:moveTo>
                    <a:lnTo>
                      <a:pt x="356429" y="0"/>
                    </a:lnTo>
                    <a:lnTo>
                      <a:pt x="356429" y="2852028"/>
                    </a:lnTo>
                    <a:lnTo>
                      <a:pt x="0" y="2852028"/>
                    </a:lnTo>
                    <a:close/>
                  </a:path>
                </a:pathLst>
              </a:custGeom>
              <a:solidFill>
                <a:srgbClr val="00AD9C"/>
              </a:solidFill>
            </p:spPr>
          </p:sp>
          <p:sp>
            <p:nvSpPr>
              <p:cNvPr id="14" name="TextBox 9">
                <a:extLst>
                  <a:ext uri="{FF2B5EF4-FFF2-40B4-BE49-F238E27FC236}">
                    <a16:creationId xmlns:a16="http://schemas.microsoft.com/office/drawing/2014/main" id="{F24DE526-F906-5376-8421-40C38F3AFE73}"/>
                  </a:ext>
                </a:extLst>
              </p:cNvPr>
              <p:cNvSpPr txBox="1"/>
              <p:nvPr/>
            </p:nvSpPr>
            <p:spPr>
              <a:xfrm>
                <a:off x="0" y="-57150"/>
                <a:ext cx="356429" cy="2909178"/>
              </a:xfrm>
              <a:prstGeom prst="rect">
                <a:avLst/>
              </a:prstGeom>
            </p:spPr>
            <p:txBody>
              <a:bodyPr lIns="53498" tIns="53498" rIns="53498" bIns="53498" rtlCol="0" anchor="ctr"/>
              <a:lstStyle/>
              <a:p>
                <a:pPr algn="ctr">
                  <a:lnSpc>
                    <a:spcPts val="2801"/>
                  </a:lnSpc>
                </a:pPr>
                <a:endParaRPr/>
              </a:p>
            </p:txBody>
          </p:sp>
        </p:grpSp>
        <p:grpSp>
          <p:nvGrpSpPr>
            <p:cNvPr id="7" name="Group 10">
              <a:extLst>
                <a:ext uri="{FF2B5EF4-FFF2-40B4-BE49-F238E27FC236}">
                  <a16:creationId xmlns:a16="http://schemas.microsoft.com/office/drawing/2014/main" id="{26CDA60B-C103-AD5C-78B1-CA93FAF861E5}"/>
                </a:ext>
              </a:extLst>
            </p:cNvPr>
            <p:cNvGrpSpPr/>
            <p:nvPr/>
          </p:nvGrpSpPr>
          <p:grpSpPr>
            <a:xfrm rot="5400000">
              <a:off x="12801106" y="-11850985"/>
              <a:ext cx="1900244" cy="25602213"/>
              <a:chOff x="0" y="0"/>
              <a:chExt cx="356429" cy="4802210"/>
            </a:xfrm>
          </p:grpSpPr>
          <p:sp>
            <p:nvSpPr>
              <p:cNvPr id="11" name="Freeform 11">
                <a:extLst>
                  <a:ext uri="{FF2B5EF4-FFF2-40B4-BE49-F238E27FC236}">
                    <a16:creationId xmlns:a16="http://schemas.microsoft.com/office/drawing/2014/main" id="{53EABF2E-890E-AEEA-1E70-D524C2A2C344}"/>
                  </a:ext>
                </a:extLst>
              </p:cNvPr>
              <p:cNvSpPr/>
              <p:nvPr/>
            </p:nvSpPr>
            <p:spPr>
              <a:xfrm>
                <a:off x="0" y="0"/>
                <a:ext cx="356429" cy="4802210"/>
              </a:xfrm>
              <a:custGeom>
                <a:avLst/>
                <a:gdLst/>
                <a:ahLst/>
                <a:cxnLst/>
                <a:rect l="l" t="t" r="r" b="b"/>
                <a:pathLst>
                  <a:path w="356429" h="4802210">
                    <a:moveTo>
                      <a:pt x="0" y="0"/>
                    </a:moveTo>
                    <a:lnTo>
                      <a:pt x="356429" y="0"/>
                    </a:lnTo>
                    <a:lnTo>
                      <a:pt x="356429" y="4802210"/>
                    </a:lnTo>
                    <a:lnTo>
                      <a:pt x="0" y="4802210"/>
                    </a:lnTo>
                    <a:close/>
                  </a:path>
                </a:pathLst>
              </a:custGeom>
              <a:solidFill>
                <a:srgbClr val="00AD9C"/>
              </a:solidFill>
            </p:spPr>
          </p:sp>
          <p:sp>
            <p:nvSpPr>
              <p:cNvPr id="12" name="TextBox 12">
                <a:extLst>
                  <a:ext uri="{FF2B5EF4-FFF2-40B4-BE49-F238E27FC236}">
                    <a16:creationId xmlns:a16="http://schemas.microsoft.com/office/drawing/2014/main" id="{AC88AAA1-1711-156C-7519-45EFCBB847A6}"/>
                  </a:ext>
                </a:extLst>
              </p:cNvPr>
              <p:cNvSpPr txBox="1"/>
              <p:nvPr/>
            </p:nvSpPr>
            <p:spPr>
              <a:xfrm>
                <a:off x="0" y="-57150"/>
                <a:ext cx="356429" cy="4859360"/>
              </a:xfrm>
              <a:prstGeom prst="rect">
                <a:avLst/>
              </a:prstGeom>
            </p:spPr>
            <p:txBody>
              <a:bodyPr lIns="53498" tIns="53498" rIns="53498" bIns="53498" rtlCol="0" anchor="ctr"/>
              <a:lstStyle/>
              <a:p>
                <a:pPr algn="ctr">
                  <a:lnSpc>
                    <a:spcPts val="2801"/>
                  </a:lnSpc>
                </a:pPr>
                <a:endParaRPr/>
              </a:p>
            </p:txBody>
          </p:sp>
        </p:grpSp>
        <p:grpSp>
          <p:nvGrpSpPr>
            <p:cNvPr id="8" name="Group 13">
              <a:extLst>
                <a:ext uri="{FF2B5EF4-FFF2-40B4-BE49-F238E27FC236}">
                  <a16:creationId xmlns:a16="http://schemas.microsoft.com/office/drawing/2014/main" id="{DF164C4B-C41E-28F7-3D9C-1B2DB444CD1F}"/>
                </a:ext>
              </a:extLst>
            </p:cNvPr>
            <p:cNvGrpSpPr/>
            <p:nvPr/>
          </p:nvGrpSpPr>
          <p:grpSpPr>
            <a:xfrm rot="5400000">
              <a:off x="12656286" y="2257740"/>
              <a:ext cx="1900244" cy="25602213"/>
              <a:chOff x="0" y="0"/>
              <a:chExt cx="356429" cy="4802210"/>
            </a:xfrm>
          </p:grpSpPr>
          <p:sp>
            <p:nvSpPr>
              <p:cNvPr id="9" name="Freeform 14">
                <a:extLst>
                  <a:ext uri="{FF2B5EF4-FFF2-40B4-BE49-F238E27FC236}">
                    <a16:creationId xmlns:a16="http://schemas.microsoft.com/office/drawing/2014/main" id="{DD67B125-EF08-0C6B-952E-21EAB9A4C0E3}"/>
                  </a:ext>
                </a:extLst>
              </p:cNvPr>
              <p:cNvSpPr/>
              <p:nvPr/>
            </p:nvSpPr>
            <p:spPr>
              <a:xfrm>
                <a:off x="0" y="0"/>
                <a:ext cx="356429" cy="4802210"/>
              </a:xfrm>
              <a:custGeom>
                <a:avLst/>
                <a:gdLst/>
                <a:ahLst/>
                <a:cxnLst/>
                <a:rect l="l" t="t" r="r" b="b"/>
                <a:pathLst>
                  <a:path w="356429" h="4802210">
                    <a:moveTo>
                      <a:pt x="0" y="0"/>
                    </a:moveTo>
                    <a:lnTo>
                      <a:pt x="356429" y="0"/>
                    </a:lnTo>
                    <a:lnTo>
                      <a:pt x="356429" y="4802210"/>
                    </a:lnTo>
                    <a:lnTo>
                      <a:pt x="0" y="4802210"/>
                    </a:lnTo>
                    <a:close/>
                  </a:path>
                </a:pathLst>
              </a:custGeom>
              <a:solidFill>
                <a:srgbClr val="00AD9C"/>
              </a:solidFill>
            </p:spPr>
          </p:sp>
          <p:sp>
            <p:nvSpPr>
              <p:cNvPr id="10" name="TextBox 15">
                <a:extLst>
                  <a:ext uri="{FF2B5EF4-FFF2-40B4-BE49-F238E27FC236}">
                    <a16:creationId xmlns:a16="http://schemas.microsoft.com/office/drawing/2014/main" id="{272FB4E2-7EC8-4AED-8DF8-395C9284A99D}"/>
                  </a:ext>
                </a:extLst>
              </p:cNvPr>
              <p:cNvSpPr txBox="1"/>
              <p:nvPr/>
            </p:nvSpPr>
            <p:spPr>
              <a:xfrm>
                <a:off x="0" y="-57150"/>
                <a:ext cx="356429" cy="4859360"/>
              </a:xfrm>
              <a:prstGeom prst="rect">
                <a:avLst/>
              </a:prstGeom>
            </p:spPr>
            <p:txBody>
              <a:bodyPr lIns="53498" tIns="53498" rIns="53498" bIns="53498" rtlCol="0" anchor="ctr"/>
              <a:lstStyle/>
              <a:p>
                <a:pPr algn="ctr">
                  <a:lnSpc>
                    <a:spcPts val="2801"/>
                  </a:lnSpc>
                </a:pPr>
                <a:endParaRPr/>
              </a:p>
            </p:txBody>
          </p:sp>
        </p:grpSp>
      </p:grpSp>
      <p:sp>
        <p:nvSpPr>
          <p:cNvPr id="17" name="TextBox 16">
            <a:extLst>
              <a:ext uri="{FF2B5EF4-FFF2-40B4-BE49-F238E27FC236}">
                <a16:creationId xmlns:a16="http://schemas.microsoft.com/office/drawing/2014/main" id="{176D47CC-9EFD-B02F-71DB-9D49163283F1}"/>
              </a:ext>
            </a:extLst>
          </p:cNvPr>
          <p:cNvSpPr txBox="1"/>
          <p:nvPr userDrawn="1"/>
        </p:nvSpPr>
        <p:spPr>
          <a:xfrm>
            <a:off x="3030899" y="3366027"/>
            <a:ext cx="12226202" cy="2012438"/>
          </a:xfrm>
          <a:prstGeom prst="rect">
            <a:avLst/>
          </a:prstGeom>
        </p:spPr>
        <p:txBody>
          <a:bodyPr lIns="0" tIns="0" rIns="0" bIns="0" rtlCol="0" anchor="t">
            <a:spAutoFit/>
          </a:bodyPr>
          <a:lstStyle/>
          <a:p>
            <a:pPr algn="ctr">
              <a:lnSpc>
                <a:spcPts val="15104"/>
              </a:lnSpc>
            </a:pPr>
            <a:r>
              <a:rPr lang="en-US" sz="15104" spc="453">
                <a:solidFill>
                  <a:srgbClr val="00AD9C"/>
                </a:solidFill>
                <a:latin typeface="Marykate"/>
                <a:ea typeface="Marykate"/>
                <a:cs typeface="Marykate"/>
                <a:sym typeface="Marykate"/>
              </a:rPr>
              <a:t>THANK YOU!</a:t>
            </a:r>
          </a:p>
        </p:txBody>
      </p:sp>
      <p:sp>
        <p:nvSpPr>
          <p:cNvPr id="18" name="TextBox 17">
            <a:extLst>
              <a:ext uri="{FF2B5EF4-FFF2-40B4-BE49-F238E27FC236}">
                <a16:creationId xmlns:a16="http://schemas.microsoft.com/office/drawing/2014/main" id="{AC79CDE0-150F-0FC2-B892-8EB70613DA44}"/>
              </a:ext>
            </a:extLst>
          </p:cNvPr>
          <p:cNvSpPr txBox="1"/>
          <p:nvPr userDrawn="1"/>
        </p:nvSpPr>
        <p:spPr>
          <a:xfrm>
            <a:off x="3357869" y="5349890"/>
            <a:ext cx="11572262" cy="1144338"/>
          </a:xfrm>
          <a:prstGeom prst="rect">
            <a:avLst/>
          </a:prstGeom>
        </p:spPr>
        <p:txBody>
          <a:bodyPr lIns="0" tIns="0" rIns="0" bIns="0" rtlCol="0" anchor="t">
            <a:spAutoFit/>
          </a:bodyPr>
          <a:lstStyle/>
          <a:p>
            <a:pPr algn="ctr">
              <a:lnSpc>
                <a:spcPts val="4503"/>
              </a:lnSpc>
            </a:pPr>
            <a:r>
              <a:rPr lang="en-US" sz="3574" b="1">
                <a:solidFill>
                  <a:srgbClr val="003933"/>
                </a:solidFill>
                <a:latin typeface="Dosis Semi-Bold"/>
                <a:ea typeface="Dosis Semi-Bold"/>
                <a:cs typeface="Dosis Semi-Bold"/>
                <a:sym typeface="Dosis Semi-Bold"/>
              </a:rPr>
              <a:t>Any questions? Don't hesitate to</a:t>
            </a:r>
          </a:p>
          <a:p>
            <a:pPr algn="ctr">
              <a:lnSpc>
                <a:spcPts val="4503"/>
              </a:lnSpc>
            </a:pPr>
            <a:r>
              <a:rPr lang="en-US" sz="3574" b="1">
                <a:solidFill>
                  <a:srgbClr val="003933"/>
                </a:solidFill>
                <a:latin typeface="Dosis Semi-Bold"/>
                <a:ea typeface="Dosis Semi-Bold"/>
                <a:cs typeface="Dosis Semi-Bold"/>
                <a:sym typeface="Dosis Semi-Bold"/>
              </a:rPr>
              <a:t>ask for our help</a:t>
            </a:r>
          </a:p>
        </p:txBody>
      </p:sp>
      <p:sp>
        <p:nvSpPr>
          <p:cNvPr id="19" name="TextBox 18">
            <a:extLst>
              <a:ext uri="{FF2B5EF4-FFF2-40B4-BE49-F238E27FC236}">
                <a16:creationId xmlns:a16="http://schemas.microsoft.com/office/drawing/2014/main" id="{E82B435B-EDDF-4C65-26C0-19E8D66309BF}"/>
              </a:ext>
            </a:extLst>
          </p:cNvPr>
          <p:cNvSpPr txBox="1"/>
          <p:nvPr userDrawn="1"/>
        </p:nvSpPr>
        <p:spPr>
          <a:xfrm>
            <a:off x="3357869" y="8676816"/>
            <a:ext cx="11572262" cy="581484"/>
          </a:xfrm>
          <a:prstGeom prst="rect">
            <a:avLst/>
          </a:prstGeom>
        </p:spPr>
        <p:txBody>
          <a:bodyPr lIns="0" tIns="0" rIns="0" bIns="0" rtlCol="0" anchor="t">
            <a:spAutoFit/>
          </a:bodyPr>
          <a:lstStyle/>
          <a:p>
            <a:pPr algn="ctr">
              <a:lnSpc>
                <a:spcPts val="4649"/>
              </a:lnSpc>
            </a:pPr>
            <a:r>
              <a:rPr lang="en-US" sz="3689" b="1">
                <a:solidFill>
                  <a:srgbClr val="003933"/>
                </a:solidFill>
                <a:latin typeface="Dosis Bold"/>
                <a:ea typeface="Dosis Bold"/>
                <a:cs typeface="Dosis Bold"/>
                <a:sym typeface="Dosis Bold"/>
              </a:rPr>
              <a:t>Submitted to hackathon by Purvesh</a:t>
            </a:r>
          </a:p>
        </p:txBody>
      </p:sp>
      <p:sp>
        <p:nvSpPr>
          <p:cNvPr id="20" name="Freeform 19">
            <a:extLst>
              <a:ext uri="{FF2B5EF4-FFF2-40B4-BE49-F238E27FC236}">
                <a16:creationId xmlns:a16="http://schemas.microsoft.com/office/drawing/2014/main" id="{0E7B008F-A4B8-9A24-E5FF-A32E47C7DBEB}"/>
              </a:ext>
            </a:extLst>
          </p:cNvPr>
          <p:cNvSpPr/>
          <p:nvPr userDrawn="1"/>
        </p:nvSpPr>
        <p:spPr>
          <a:xfrm rot="17009041">
            <a:off x="15997142" y="3573304"/>
            <a:ext cx="2538932" cy="2538932"/>
          </a:xfrm>
          <a:custGeom>
            <a:avLst/>
            <a:gdLst/>
            <a:ahLst/>
            <a:cxnLst/>
            <a:rect l="l" t="t" r="r" b="b"/>
            <a:pathLst>
              <a:path w="2538932" h="2538932">
                <a:moveTo>
                  <a:pt x="0" y="0"/>
                </a:moveTo>
                <a:lnTo>
                  <a:pt x="2538932" y="0"/>
                </a:lnTo>
                <a:lnTo>
                  <a:pt x="2538932" y="2538932"/>
                </a:lnTo>
                <a:lnTo>
                  <a:pt x="0" y="253893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1" name="Freeform 20">
            <a:extLst>
              <a:ext uri="{FF2B5EF4-FFF2-40B4-BE49-F238E27FC236}">
                <a16:creationId xmlns:a16="http://schemas.microsoft.com/office/drawing/2014/main" id="{438F6559-0DFF-84BB-B0A8-66E5AF600F30}"/>
              </a:ext>
            </a:extLst>
          </p:cNvPr>
          <p:cNvSpPr/>
          <p:nvPr userDrawn="1"/>
        </p:nvSpPr>
        <p:spPr>
          <a:xfrm rot="11274768" flipV="1">
            <a:off x="-735485" y="106452"/>
            <a:ext cx="2815623" cy="2815623"/>
          </a:xfrm>
          <a:custGeom>
            <a:avLst/>
            <a:gdLst/>
            <a:ahLst/>
            <a:cxnLst/>
            <a:rect l="l" t="t" r="r" b="b"/>
            <a:pathLst>
              <a:path w="2815623" h="2815623">
                <a:moveTo>
                  <a:pt x="0" y="2815623"/>
                </a:moveTo>
                <a:lnTo>
                  <a:pt x="2815623" y="2815623"/>
                </a:lnTo>
                <a:lnTo>
                  <a:pt x="2815623" y="0"/>
                </a:lnTo>
                <a:lnTo>
                  <a:pt x="0" y="0"/>
                </a:lnTo>
                <a:lnTo>
                  <a:pt x="0" y="2815623"/>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2" name="Freeform 21">
            <a:extLst>
              <a:ext uri="{FF2B5EF4-FFF2-40B4-BE49-F238E27FC236}">
                <a16:creationId xmlns:a16="http://schemas.microsoft.com/office/drawing/2014/main" id="{92024405-8F33-B52B-22A2-FE8EC72C8D32}"/>
              </a:ext>
            </a:extLst>
          </p:cNvPr>
          <p:cNvSpPr/>
          <p:nvPr userDrawn="1"/>
        </p:nvSpPr>
        <p:spPr>
          <a:xfrm rot="19550503">
            <a:off x="125050" y="6657359"/>
            <a:ext cx="2053555" cy="2933651"/>
          </a:xfrm>
          <a:custGeom>
            <a:avLst/>
            <a:gdLst/>
            <a:ahLst/>
            <a:cxnLst/>
            <a:rect l="l" t="t" r="r" b="b"/>
            <a:pathLst>
              <a:path w="2053555" h="2933651">
                <a:moveTo>
                  <a:pt x="0" y="0"/>
                </a:moveTo>
                <a:lnTo>
                  <a:pt x="2053556" y="0"/>
                </a:lnTo>
                <a:lnTo>
                  <a:pt x="2053556" y="2933650"/>
                </a:lnTo>
                <a:lnTo>
                  <a:pt x="0" y="293365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23" name="Freeform 22">
            <a:extLst>
              <a:ext uri="{FF2B5EF4-FFF2-40B4-BE49-F238E27FC236}">
                <a16:creationId xmlns:a16="http://schemas.microsoft.com/office/drawing/2014/main" id="{C73D2C55-54EF-6236-FF6D-B615C3C9A92D}"/>
              </a:ext>
            </a:extLst>
          </p:cNvPr>
          <p:cNvSpPr/>
          <p:nvPr userDrawn="1"/>
        </p:nvSpPr>
        <p:spPr>
          <a:xfrm rot="19354987">
            <a:off x="1141207" y="2386216"/>
            <a:ext cx="880607" cy="1841573"/>
          </a:xfrm>
          <a:custGeom>
            <a:avLst/>
            <a:gdLst/>
            <a:ahLst/>
            <a:cxnLst/>
            <a:rect l="l" t="t" r="r" b="b"/>
            <a:pathLst>
              <a:path w="880607" h="1841573">
                <a:moveTo>
                  <a:pt x="0" y="0"/>
                </a:moveTo>
                <a:lnTo>
                  <a:pt x="880606" y="0"/>
                </a:lnTo>
                <a:lnTo>
                  <a:pt x="880606" y="1841573"/>
                </a:lnTo>
                <a:lnTo>
                  <a:pt x="0" y="184157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24" name="Freeform 23">
            <a:extLst>
              <a:ext uri="{FF2B5EF4-FFF2-40B4-BE49-F238E27FC236}">
                <a16:creationId xmlns:a16="http://schemas.microsoft.com/office/drawing/2014/main" id="{9620F447-7770-28AC-7389-685C53F8D070}"/>
              </a:ext>
            </a:extLst>
          </p:cNvPr>
          <p:cNvSpPr/>
          <p:nvPr userDrawn="1"/>
        </p:nvSpPr>
        <p:spPr>
          <a:xfrm rot="1254325">
            <a:off x="-2461" y="4984554"/>
            <a:ext cx="2288606" cy="678260"/>
          </a:xfrm>
          <a:custGeom>
            <a:avLst/>
            <a:gdLst/>
            <a:ahLst/>
            <a:cxnLst/>
            <a:rect l="l" t="t" r="r" b="b"/>
            <a:pathLst>
              <a:path w="2288606" h="678260">
                <a:moveTo>
                  <a:pt x="0" y="0"/>
                </a:moveTo>
                <a:lnTo>
                  <a:pt x="2288606" y="0"/>
                </a:lnTo>
                <a:lnTo>
                  <a:pt x="2288606" y="678260"/>
                </a:lnTo>
                <a:lnTo>
                  <a:pt x="0" y="67826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25" name="Freeform 24">
            <a:extLst>
              <a:ext uri="{FF2B5EF4-FFF2-40B4-BE49-F238E27FC236}">
                <a16:creationId xmlns:a16="http://schemas.microsoft.com/office/drawing/2014/main" id="{9961771B-634F-1EBE-AC96-EA710911F018}"/>
              </a:ext>
            </a:extLst>
          </p:cNvPr>
          <p:cNvSpPr/>
          <p:nvPr userDrawn="1"/>
        </p:nvSpPr>
        <p:spPr>
          <a:xfrm>
            <a:off x="16156784" y="6407053"/>
            <a:ext cx="2131216" cy="2080842"/>
          </a:xfrm>
          <a:custGeom>
            <a:avLst/>
            <a:gdLst/>
            <a:ahLst/>
            <a:cxnLst/>
            <a:rect l="l" t="t" r="r" b="b"/>
            <a:pathLst>
              <a:path w="2131216" h="2080842">
                <a:moveTo>
                  <a:pt x="0" y="0"/>
                </a:moveTo>
                <a:lnTo>
                  <a:pt x="2131216" y="0"/>
                </a:lnTo>
                <a:lnTo>
                  <a:pt x="2131216" y="2080842"/>
                </a:lnTo>
                <a:lnTo>
                  <a:pt x="0" y="2080842"/>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26" name="Freeform 25">
            <a:extLst>
              <a:ext uri="{FF2B5EF4-FFF2-40B4-BE49-F238E27FC236}">
                <a16:creationId xmlns:a16="http://schemas.microsoft.com/office/drawing/2014/main" id="{344124FB-20B2-D8E8-3CE4-E033F7DF5AA0}"/>
              </a:ext>
            </a:extLst>
          </p:cNvPr>
          <p:cNvSpPr/>
          <p:nvPr userDrawn="1"/>
        </p:nvSpPr>
        <p:spPr>
          <a:xfrm rot="1052783">
            <a:off x="15429461" y="420538"/>
            <a:ext cx="1171974" cy="2052821"/>
          </a:xfrm>
          <a:custGeom>
            <a:avLst/>
            <a:gdLst/>
            <a:ahLst/>
            <a:cxnLst/>
            <a:rect l="l" t="t" r="r" b="b"/>
            <a:pathLst>
              <a:path w="1171974" h="2052821">
                <a:moveTo>
                  <a:pt x="0" y="0"/>
                </a:moveTo>
                <a:lnTo>
                  <a:pt x="1171974" y="0"/>
                </a:lnTo>
                <a:lnTo>
                  <a:pt x="1171974" y="2052821"/>
                </a:lnTo>
                <a:lnTo>
                  <a:pt x="0" y="2052821"/>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27" name="Freeform 26">
            <a:extLst>
              <a:ext uri="{FF2B5EF4-FFF2-40B4-BE49-F238E27FC236}">
                <a16:creationId xmlns:a16="http://schemas.microsoft.com/office/drawing/2014/main" id="{0182568F-8728-FCC8-19FD-EB47EC2B99C8}"/>
              </a:ext>
            </a:extLst>
          </p:cNvPr>
          <p:cNvSpPr/>
          <p:nvPr userDrawn="1"/>
        </p:nvSpPr>
        <p:spPr>
          <a:xfrm rot="1612873">
            <a:off x="16578786" y="2115729"/>
            <a:ext cx="1078345" cy="1913193"/>
          </a:xfrm>
          <a:custGeom>
            <a:avLst/>
            <a:gdLst/>
            <a:ahLst/>
            <a:cxnLst/>
            <a:rect l="l" t="t" r="r" b="b"/>
            <a:pathLst>
              <a:path w="1078345" h="1913193">
                <a:moveTo>
                  <a:pt x="0" y="0"/>
                </a:moveTo>
                <a:lnTo>
                  <a:pt x="1078345" y="0"/>
                </a:lnTo>
                <a:lnTo>
                  <a:pt x="1078345" y="1913193"/>
                </a:lnTo>
                <a:lnTo>
                  <a:pt x="0" y="1913193"/>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28" name="Freeform 27">
            <a:extLst>
              <a:ext uri="{FF2B5EF4-FFF2-40B4-BE49-F238E27FC236}">
                <a16:creationId xmlns:a16="http://schemas.microsoft.com/office/drawing/2014/main" id="{94490BCD-D535-FE23-ED41-FC43D0E2306D}"/>
              </a:ext>
            </a:extLst>
          </p:cNvPr>
          <p:cNvSpPr/>
          <p:nvPr userDrawn="1"/>
        </p:nvSpPr>
        <p:spPr>
          <a:xfrm>
            <a:off x="1984971" y="6344082"/>
            <a:ext cx="464062" cy="471782"/>
          </a:xfrm>
          <a:custGeom>
            <a:avLst/>
            <a:gdLst/>
            <a:ahLst/>
            <a:cxnLst/>
            <a:rect l="l" t="t" r="r" b="b"/>
            <a:pathLst>
              <a:path w="464062" h="471782">
                <a:moveTo>
                  <a:pt x="0" y="0"/>
                </a:moveTo>
                <a:lnTo>
                  <a:pt x="464061" y="0"/>
                </a:lnTo>
                <a:lnTo>
                  <a:pt x="464061" y="471782"/>
                </a:lnTo>
                <a:lnTo>
                  <a:pt x="0" y="471782"/>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sp>
      <p:sp>
        <p:nvSpPr>
          <p:cNvPr id="29" name="Freeform 28">
            <a:extLst>
              <a:ext uri="{FF2B5EF4-FFF2-40B4-BE49-F238E27FC236}">
                <a16:creationId xmlns:a16="http://schemas.microsoft.com/office/drawing/2014/main" id="{35806013-F8C9-90B1-B42E-D07A3DB24793}"/>
              </a:ext>
            </a:extLst>
          </p:cNvPr>
          <p:cNvSpPr/>
          <p:nvPr userDrawn="1"/>
        </p:nvSpPr>
        <p:spPr>
          <a:xfrm>
            <a:off x="17402703" y="8895672"/>
            <a:ext cx="433498" cy="411429"/>
          </a:xfrm>
          <a:custGeom>
            <a:avLst/>
            <a:gdLst/>
            <a:ahLst/>
            <a:cxnLst/>
            <a:rect l="l" t="t" r="r" b="b"/>
            <a:pathLst>
              <a:path w="433498" h="411429">
                <a:moveTo>
                  <a:pt x="0" y="0"/>
                </a:moveTo>
                <a:lnTo>
                  <a:pt x="433498" y="0"/>
                </a:lnTo>
                <a:lnTo>
                  <a:pt x="433498" y="411429"/>
                </a:lnTo>
                <a:lnTo>
                  <a:pt x="0" y="411429"/>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sp>
      <p:grpSp>
        <p:nvGrpSpPr>
          <p:cNvPr id="30" name="Group 29">
            <a:extLst>
              <a:ext uri="{FF2B5EF4-FFF2-40B4-BE49-F238E27FC236}">
                <a16:creationId xmlns:a16="http://schemas.microsoft.com/office/drawing/2014/main" id="{7777AEC1-6B21-54AC-1033-F9C17B1CAD81}"/>
              </a:ext>
            </a:extLst>
          </p:cNvPr>
          <p:cNvGrpSpPr>
            <a:grpSpLocks noChangeAspect="1"/>
          </p:cNvGrpSpPr>
          <p:nvPr userDrawn="1"/>
        </p:nvGrpSpPr>
        <p:grpSpPr>
          <a:xfrm rot="1977585">
            <a:off x="17291502" y="858834"/>
            <a:ext cx="512498" cy="269991"/>
            <a:chOff x="0" y="0"/>
            <a:chExt cx="1610360" cy="848360"/>
          </a:xfrm>
        </p:grpSpPr>
        <p:sp>
          <p:nvSpPr>
            <p:cNvPr id="31" name="Freeform 30">
              <a:extLst>
                <a:ext uri="{FF2B5EF4-FFF2-40B4-BE49-F238E27FC236}">
                  <a16:creationId xmlns:a16="http://schemas.microsoft.com/office/drawing/2014/main" id="{3A436F1A-92D3-C4EE-3DC9-84122512A014}"/>
                </a:ext>
              </a:extLst>
            </p:cNvPr>
            <p:cNvSpPr/>
            <p:nvPr/>
          </p:nvSpPr>
          <p:spPr>
            <a:xfrm>
              <a:off x="-31750" y="0"/>
              <a:ext cx="1675130" cy="880110"/>
            </a:xfrm>
            <a:custGeom>
              <a:avLst/>
              <a:gdLst/>
              <a:ahLst/>
              <a:cxnLst/>
              <a:rect l="l" t="t" r="r" b="b"/>
              <a:pathLst>
                <a:path w="1675130" h="880110">
                  <a:moveTo>
                    <a:pt x="266700" y="848360"/>
                  </a:moveTo>
                  <a:cubicBezTo>
                    <a:pt x="236220" y="848360"/>
                    <a:pt x="205740" y="842010"/>
                    <a:pt x="175260" y="829310"/>
                  </a:cubicBezTo>
                  <a:cubicBezTo>
                    <a:pt x="55880" y="778510"/>
                    <a:pt x="0" y="641350"/>
                    <a:pt x="50800" y="521970"/>
                  </a:cubicBezTo>
                  <a:cubicBezTo>
                    <a:pt x="184150" y="204470"/>
                    <a:pt x="492760" y="0"/>
                    <a:pt x="836930" y="0"/>
                  </a:cubicBezTo>
                  <a:cubicBezTo>
                    <a:pt x="1181100" y="0"/>
                    <a:pt x="1489710" y="204470"/>
                    <a:pt x="1624330" y="521970"/>
                  </a:cubicBezTo>
                  <a:cubicBezTo>
                    <a:pt x="1675130" y="641350"/>
                    <a:pt x="1619250" y="779780"/>
                    <a:pt x="1499870" y="829310"/>
                  </a:cubicBezTo>
                  <a:cubicBezTo>
                    <a:pt x="1380490" y="880110"/>
                    <a:pt x="1242060" y="824230"/>
                    <a:pt x="1192530" y="704850"/>
                  </a:cubicBezTo>
                  <a:cubicBezTo>
                    <a:pt x="1131570" y="562610"/>
                    <a:pt x="991870" y="469900"/>
                    <a:pt x="836930" y="469900"/>
                  </a:cubicBezTo>
                  <a:cubicBezTo>
                    <a:pt x="681990" y="469900"/>
                    <a:pt x="543560" y="562610"/>
                    <a:pt x="482600" y="704850"/>
                  </a:cubicBezTo>
                  <a:cubicBezTo>
                    <a:pt x="445770" y="793750"/>
                    <a:pt x="358140" y="848360"/>
                    <a:pt x="266700" y="848360"/>
                  </a:cubicBezTo>
                  <a:close/>
                </a:path>
              </a:pathLst>
            </a:custGeom>
            <a:solidFill>
              <a:srgbClr val="F2BC2A"/>
            </a:solidFill>
          </p:spPr>
        </p:sp>
      </p:grpSp>
      <p:grpSp>
        <p:nvGrpSpPr>
          <p:cNvPr id="32" name="Group 31">
            <a:extLst>
              <a:ext uri="{FF2B5EF4-FFF2-40B4-BE49-F238E27FC236}">
                <a16:creationId xmlns:a16="http://schemas.microsoft.com/office/drawing/2014/main" id="{ED398236-159C-27BB-C41E-22409490BDE4}"/>
              </a:ext>
            </a:extLst>
          </p:cNvPr>
          <p:cNvGrpSpPr/>
          <p:nvPr userDrawn="1"/>
        </p:nvGrpSpPr>
        <p:grpSpPr>
          <a:xfrm>
            <a:off x="2030890" y="4603934"/>
            <a:ext cx="229651" cy="229651"/>
            <a:chOff x="0" y="0"/>
            <a:chExt cx="6350000" cy="6350000"/>
          </a:xfrm>
        </p:grpSpPr>
        <p:sp>
          <p:nvSpPr>
            <p:cNvPr id="33" name="Freeform 32">
              <a:extLst>
                <a:ext uri="{FF2B5EF4-FFF2-40B4-BE49-F238E27FC236}">
                  <a16:creationId xmlns:a16="http://schemas.microsoft.com/office/drawing/2014/main" id="{BE912780-7A18-5A61-CF80-E695CC813BD2}"/>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1AB5DB"/>
            </a:solidFill>
          </p:spPr>
        </p:sp>
      </p:grpSp>
      <p:sp>
        <p:nvSpPr>
          <p:cNvPr id="34" name="Freeform 33">
            <a:extLst>
              <a:ext uri="{FF2B5EF4-FFF2-40B4-BE49-F238E27FC236}">
                <a16:creationId xmlns:a16="http://schemas.microsoft.com/office/drawing/2014/main" id="{D7286E66-4A1A-B7D2-ACF9-E70DBED52BEA}"/>
              </a:ext>
            </a:extLst>
          </p:cNvPr>
          <p:cNvSpPr/>
          <p:nvPr userDrawn="1"/>
        </p:nvSpPr>
        <p:spPr>
          <a:xfrm>
            <a:off x="399457" y="3512761"/>
            <a:ext cx="238202" cy="236037"/>
          </a:xfrm>
          <a:custGeom>
            <a:avLst/>
            <a:gdLst/>
            <a:ahLst/>
            <a:cxnLst/>
            <a:rect l="l" t="t" r="r" b="b"/>
            <a:pathLst>
              <a:path w="238202" h="236037">
                <a:moveTo>
                  <a:pt x="0" y="0"/>
                </a:moveTo>
                <a:lnTo>
                  <a:pt x="238203" y="0"/>
                </a:lnTo>
                <a:lnTo>
                  <a:pt x="238203" y="236037"/>
                </a:lnTo>
                <a:lnTo>
                  <a:pt x="0" y="236037"/>
                </a:lnTo>
                <a:lnTo>
                  <a:pt x="0" y="0"/>
                </a:lnTo>
                <a:close/>
              </a:path>
            </a:pathLst>
          </a:custGeom>
          <a:blipFill>
            <a:blip r:embed="rId21">
              <a:extLst>
                <a:ext uri="{96DAC541-7B7A-43D3-8B79-37D633B846F1}">
                  <asvg:svgBlip xmlns:asvg="http://schemas.microsoft.com/office/drawing/2016/SVG/main" r:embed="rId22"/>
                </a:ext>
              </a:extLst>
            </a:blip>
            <a:stretch>
              <a:fillRect/>
            </a:stretch>
          </a:blipFill>
        </p:spPr>
      </p:sp>
      <p:sp>
        <p:nvSpPr>
          <p:cNvPr id="35" name="Freeform 34">
            <a:extLst>
              <a:ext uri="{FF2B5EF4-FFF2-40B4-BE49-F238E27FC236}">
                <a16:creationId xmlns:a16="http://schemas.microsoft.com/office/drawing/2014/main" id="{5A399CEE-BCF2-7CFB-A493-E5C01DE620BD}"/>
              </a:ext>
            </a:extLst>
          </p:cNvPr>
          <p:cNvSpPr/>
          <p:nvPr userDrawn="1"/>
        </p:nvSpPr>
        <p:spPr>
          <a:xfrm>
            <a:off x="16814686" y="1469307"/>
            <a:ext cx="451922" cy="405086"/>
          </a:xfrm>
          <a:custGeom>
            <a:avLst/>
            <a:gdLst/>
            <a:ahLst/>
            <a:cxnLst/>
            <a:rect l="l" t="t" r="r" b="b"/>
            <a:pathLst>
              <a:path w="451922" h="405086">
                <a:moveTo>
                  <a:pt x="0" y="0"/>
                </a:moveTo>
                <a:lnTo>
                  <a:pt x="451922" y="0"/>
                </a:lnTo>
                <a:lnTo>
                  <a:pt x="451922" y="405086"/>
                </a:lnTo>
                <a:lnTo>
                  <a:pt x="0" y="405086"/>
                </a:lnTo>
                <a:lnTo>
                  <a:pt x="0" y="0"/>
                </a:lnTo>
                <a:close/>
              </a:path>
            </a:pathLst>
          </a:custGeom>
          <a:blipFill>
            <a:blip r:embed="rId23">
              <a:extLst>
                <a:ext uri="{96DAC541-7B7A-43D3-8B79-37D633B846F1}">
                  <asvg:svgBlip xmlns:asvg="http://schemas.microsoft.com/office/drawing/2016/SVG/main" r:embed="rId24"/>
                </a:ext>
              </a:extLst>
            </a:blip>
            <a:stretch>
              <a:fillRect/>
            </a:stretch>
          </a:blipFill>
        </p:spPr>
      </p:sp>
      <p:sp>
        <p:nvSpPr>
          <p:cNvPr id="36" name="Freeform 35">
            <a:extLst>
              <a:ext uri="{FF2B5EF4-FFF2-40B4-BE49-F238E27FC236}">
                <a16:creationId xmlns:a16="http://schemas.microsoft.com/office/drawing/2014/main" id="{7A8DB996-9ED4-1554-CD57-10CB82939038}"/>
              </a:ext>
            </a:extLst>
          </p:cNvPr>
          <p:cNvSpPr/>
          <p:nvPr userDrawn="1"/>
        </p:nvSpPr>
        <p:spPr>
          <a:xfrm>
            <a:off x="15694641" y="3085316"/>
            <a:ext cx="420451" cy="427445"/>
          </a:xfrm>
          <a:custGeom>
            <a:avLst/>
            <a:gdLst/>
            <a:ahLst/>
            <a:cxnLst/>
            <a:rect l="l" t="t" r="r" b="b"/>
            <a:pathLst>
              <a:path w="420451" h="427445">
                <a:moveTo>
                  <a:pt x="0" y="0"/>
                </a:moveTo>
                <a:lnTo>
                  <a:pt x="420451" y="0"/>
                </a:lnTo>
                <a:lnTo>
                  <a:pt x="420451" y="427445"/>
                </a:lnTo>
                <a:lnTo>
                  <a:pt x="0" y="427445"/>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sp>
      <p:grpSp>
        <p:nvGrpSpPr>
          <p:cNvPr id="37" name="Group 36">
            <a:extLst>
              <a:ext uri="{FF2B5EF4-FFF2-40B4-BE49-F238E27FC236}">
                <a16:creationId xmlns:a16="http://schemas.microsoft.com/office/drawing/2014/main" id="{38CD1ACA-A405-F908-DCA7-56B8CAC98AC9}"/>
              </a:ext>
            </a:extLst>
          </p:cNvPr>
          <p:cNvGrpSpPr/>
          <p:nvPr userDrawn="1"/>
        </p:nvGrpSpPr>
        <p:grpSpPr>
          <a:xfrm>
            <a:off x="2490694" y="9376318"/>
            <a:ext cx="229651" cy="229651"/>
            <a:chOff x="0" y="0"/>
            <a:chExt cx="6350000" cy="6350000"/>
          </a:xfrm>
        </p:grpSpPr>
        <p:sp>
          <p:nvSpPr>
            <p:cNvPr id="38" name="Freeform 37">
              <a:extLst>
                <a:ext uri="{FF2B5EF4-FFF2-40B4-BE49-F238E27FC236}">
                  <a16:creationId xmlns:a16="http://schemas.microsoft.com/office/drawing/2014/main" id="{79710083-E38C-66A6-CE4E-10D1B8017E32}"/>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1AB5DB"/>
            </a:solidFill>
          </p:spPr>
        </p:sp>
      </p:grpSp>
      <p:sp>
        <p:nvSpPr>
          <p:cNvPr id="39" name="Freeform 38">
            <a:extLst>
              <a:ext uri="{FF2B5EF4-FFF2-40B4-BE49-F238E27FC236}">
                <a16:creationId xmlns:a16="http://schemas.microsoft.com/office/drawing/2014/main" id="{A8BCCF32-EE1A-DC0B-C26F-930639577B0D}"/>
              </a:ext>
            </a:extLst>
          </p:cNvPr>
          <p:cNvSpPr/>
          <p:nvPr userDrawn="1"/>
        </p:nvSpPr>
        <p:spPr>
          <a:xfrm rot="20828205">
            <a:off x="2865448" y="1647521"/>
            <a:ext cx="433712" cy="411632"/>
          </a:xfrm>
          <a:custGeom>
            <a:avLst/>
            <a:gdLst/>
            <a:ahLst/>
            <a:cxnLst/>
            <a:rect l="l" t="t" r="r" b="b"/>
            <a:pathLst>
              <a:path w="433712" h="411632">
                <a:moveTo>
                  <a:pt x="0" y="0"/>
                </a:moveTo>
                <a:lnTo>
                  <a:pt x="433712" y="0"/>
                </a:lnTo>
                <a:lnTo>
                  <a:pt x="433712" y="411632"/>
                </a:lnTo>
                <a:lnTo>
                  <a:pt x="0" y="411632"/>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sp>
      <p:sp>
        <p:nvSpPr>
          <p:cNvPr id="40" name="Freeform 39">
            <a:extLst>
              <a:ext uri="{FF2B5EF4-FFF2-40B4-BE49-F238E27FC236}">
                <a16:creationId xmlns:a16="http://schemas.microsoft.com/office/drawing/2014/main" id="{A050B704-2B0A-7C74-C5CC-CD26D2BD6550}"/>
              </a:ext>
            </a:extLst>
          </p:cNvPr>
          <p:cNvSpPr/>
          <p:nvPr userDrawn="1"/>
        </p:nvSpPr>
        <p:spPr>
          <a:xfrm rot="4678159">
            <a:off x="15159154" y="375441"/>
            <a:ext cx="433498" cy="411429"/>
          </a:xfrm>
          <a:custGeom>
            <a:avLst/>
            <a:gdLst/>
            <a:ahLst/>
            <a:cxnLst/>
            <a:rect l="l" t="t" r="r" b="b"/>
            <a:pathLst>
              <a:path w="433498" h="411429">
                <a:moveTo>
                  <a:pt x="0" y="0"/>
                </a:moveTo>
                <a:lnTo>
                  <a:pt x="433498" y="0"/>
                </a:lnTo>
                <a:lnTo>
                  <a:pt x="433498" y="411429"/>
                </a:lnTo>
                <a:lnTo>
                  <a:pt x="0" y="411429"/>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sp>
      <p:grpSp>
        <p:nvGrpSpPr>
          <p:cNvPr id="41" name="Group 40">
            <a:extLst>
              <a:ext uri="{FF2B5EF4-FFF2-40B4-BE49-F238E27FC236}">
                <a16:creationId xmlns:a16="http://schemas.microsoft.com/office/drawing/2014/main" id="{AFF1040C-8E23-1131-E53F-9C56D8869C1C}"/>
              </a:ext>
            </a:extLst>
          </p:cNvPr>
          <p:cNvGrpSpPr>
            <a:grpSpLocks noChangeAspect="1"/>
          </p:cNvGrpSpPr>
          <p:nvPr userDrawn="1"/>
        </p:nvGrpSpPr>
        <p:grpSpPr>
          <a:xfrm rot="1977585">
            <a:off x="3370855" y="9474682"/>
            <a:ext cx="498419" cy="262574"/>
            <a:chOff x="0" y="0"/>
            <a:chExt cx="1610360" cy="848360"/>
          </a:xfrm>
        </p:grpSpPr>
        <p:sp>
          <p:nvSpPr>
            <p:cNvPr id="42" name="Freeform 41">
              <a:extLst>
                <a:ext uri="{FF2B5EF4-FFF2-40B4-BE49-F238E27FC236}">
                  <a16:creationId xmlns:a16="http://schemas.microsoft.com/office/drawing/2014/main" id="{7C966F0A-062A-1952-5225-814B963678AF}"/>
                </a:ext>
              </a:extLst>
            </p:cNvPr>
            <p:cNvSpPr/>
            <p:nvPr/>
          </p:nvSpPr>
          <p:spPr>
            <a:xfrm>
              <a:off x="-31750" y="0"/>
              <a:ext cx="1675130" cy="880110"/>
            </a:xfrm>
            <a:custGeom>
              <a:avLst/>
              <a:gdLst/>
              <a:ahLst/>
              <a:cxnLst/>
              <a:rect l="l" t="t" r="r" b="b"/>
              <a:pathLst>
                <a:path w="1675130" h="880110">
                  <a:moveTo>
                    <a:pt x="266700" y="848360"/>
                  </a:moveTo>
                  <a:cubicBezTo>
                    <a:pt x="236220" y="848360"/>
                    <a:pt x="205740" y="842010"/>
                    <a:pt x="175260" y="829310"/>
                  </a:cubicBezTo>
                  <a:cubicBezTo>
                    <a:pt x="55880" y="778510"/>
                    <a:pt x="0" y="641350"/>
                    <a:pt x="50800" y="521970"/>
                  </a:cubicBezTo>
                  <a:cubicBezTo>
                    <a:pt x="184150" y="204470"/>
                    <a:pt x="492760" y="0"/>
                    <a:pt x="836930" y="0"/>
                  </a:cubicBezTo>
                  <a:cubicBezTo>
                    <a:pt x="1181100" y="0"/>
                    <a:pt x="1489710" y="204470"/>
                    <a:pt x="1624330" y="521970"/>
                  </a:cubicBezTo>
                  <a:cubicBezTo>
                    <a:pt x="1675130" y="641350"/>
                    <a:pt x="1619250" y="779780"/>
                    <a:pt x="1499870" y="829310"/>
                  </a:cubicBezTo>
                  <a:cubicBezTo>
                    <a:pt x="1380490" y="880110"/>
                    <a:pt x="1242060" y="824230"/>
                    <a:pt x="1192530" y="704850"/>
                  </a:cubicBezTo>
                  <a:cubicBezTo>
                    <a:pt x="1131570" y="562610"/>
                    <a:pt x="991870" y="469900"/>
                    <a:pt x="836930" y="469900"/>
                  </a:cubicBezTo>
                  <a:cubicBezTo>
                    <a:pt x="681990" y="469900"/>
                    <a:pt x="543560" y="562610"/>
                    <a:pt x="482600" y="704850"/>
                  </a:cubicBezTo>
                  <a:cubicBezTo>
                    <a:pt x="445770" y="793750"/>
                    <a:pt x="358140" y="848360"/>
                    <a:pt x="266700" y="848360"/>
                  </a:cubicBezTo>
                  <a:close/>
                </a:path>
              </a:pathLst>
            </a:custGeom>
            <a:solidFill>
              <a:srgbClr val="F2BC2A"/>
            </a:solidFill>
          </p:spPr>
        </p:sp>
      </p:grpSp>
      <p:sp>
        <p:nvSpPr>
          <p:cNvPr id="43" name="Freeform 42">
            <a:extLst>
              <a:ext uri="{FF2B5EF4-FFF2-40B4-BE49-F238E27FC236}">
                <a16:creationId xmlns:a16="http://schemas.microsoft.com/office/drawing/2014/main" id="{3864E68D-4A67-2D44-F6CA-36DF8FA74556}"/>
              </a:ext>
            </a:extLst>
          </p:cNvPr>
          <p:cNvSpPr/>
          <p:nvPr userDrawn="1"/>
        </p:nvSpPr>
        <p:spPr>
          <a:xfrm>
            <a:off x="2748353" y="7888147"/>
            <a:ext cx="238202" cy="236037"/>
          </a:xfrm>
          <a:custGeom>
            <a:avLst/>
            <a:gdLst/>
            <a:ahLst/>
            <a:cxnLst/>
            <a:rect l="l" t="t" r="r" b="b"/>
            <a:pathLst>
              <a:path w="238202" h="236037">
                <a:moveTo>
                  <a:pt x="0" y="0"/>
                </a:moveTo>
                <a:lnTo>
                  <a:pt x="238203" y="0"/>
                </a:lnTo>
                <a:lnTo>
                  <a:pt x="238203" y="236037"/>
                </a:lnTo>
                <a:lnTo>
                  <a:pt x="0" y="236037"/>
                </a:lnTo>
                <a:lnTo>
                  <a:pt x="0" y="0"/>
                </a:lnTo>
                <a:close/>
              </a:path>
            </a:pathLst>
          </a:custGeom>
          <a:blipFill>
            <a:blip r:embed="rId21">
              <a:extLst>
                <a:ext uri="{96DAC541-7B7A-43D3-8B79-37D633B846F1}">
                  <asvg:svgBlip xmlns:asvg="http://schemas.microsoft.com/office/drawing/2016/SVG/main" r:embed="rId22"/>
                </a:ext>
              </a:extLst>
            </a:blip>
            <a:stretch>
              <a:fillRect/>
            </a:stretch>
          </a:blipFill>
        </p:spPr>
      </p:sp>
      <p:grpSp>
        <p:nvGrpSpPr>
          <p:cNvPr id="44" name="Group 43">
            <a:extLst>
              <a:ext uri="{FF2B5EF4-FFF2-40B4-BE49-F238E27FC236}">
                <a16:creationId xmlns:a16="http://schemas.microsoft.com/office/drawing/2014/main" id="{E3B8E120-1BC2-8728-62EC-4138DF427584}"/>
              </a:ext>
            </a:extLst>
          </p:cNvPr>
          <p:cNvGrpSpPr/>
          <p:nvPr userDrawn="1"/>
        </p:nvGrpSpPr>
        <p:grpSpPr>
          <a:xfrm>
            <a:off x="14170004" y="614952"/>
            <a:ext cx="252393" cy="252393"/>
            <a:chOff x="0" y="0"/>
            <a:chExt cx="6350000" cy="6350000"/>
          </a:xfrm>
        </p:grpSpPr>
        <p:sp>
          <p:nvSpPr>
            <p:cNvPr id="45" name="Freeform 44">
              <a:extLst>
                <a:ext uri="{FF2B5EF4-FFF2-40B4-BE49-F238E27FC236}">
                  <a16:creationId xmlns:a16="http://schemas.microsoft.com/office/drawing/2014/main" id="{E3A0BAF5-C8E5-338D-97BF-111B3328CB40}"/>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1AB5DB"/>
            </a:solidFill>
          </p:spPr>
        </p:sp>
      </p:grpSp>
      <p:grpSp>
        <p:nvGrpSpPr>
          <p:cNvPr id="46" name="Group 45">
            <a:extLst>
              <a:ext uri="{FF2B5EF4-FFF2-40B4-BE49-F238E27FC236}">
                <a16:creationId xmlns:a16="http://schemas.microsoft.com/office/drawing/2014/main" id="{E4DABBF2-3F2C-CC2D-706B-B18C31E26245}"/>
              </a:ext>
            </a:extLst>
          </p:cNvPr>
          <p:cNvGrpSpPr/>
          <p:nvPr userDrawn="1"/>
        </p:nvGrpSpPr>
        <p:grpSpPr>
          <a:xfrm>
            <a:off x="2102176" y="1987440"/>
            <a:ext cx="229651" cy="229651"/>
            <a:chOff x="0" y="0"/>
            <a:chExt cx="6350000" cy="6350000"/>
          </a:xfrm>
        </p:grpSpPr>
        <p:sp>
          <p:nvSpPr>
            <p:cNvPr id="47" name="Freeform 46">
              <a:extLst>
                <a:ext uri="{FF2B5EF4-FFF2-40B4-BE49-F238E27FC236}">
                  <a16:creationId xmlns:a16="http://schemas.microsoft.com/office/drawing/2014/main" id="{B9294C64-F497-A8D7-89BE-E6360AC16663}"/>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1AB5DB"/>
            </a:solidFill>
          </p:spPr>
        </p:sp>
      </p:grpSp>
      <p:grpSp>
        <p:nvGrpSpPr>
          <p:cNvPr id="48" name="Group 47">
            <a:extLst>
              <a:ext uri="{FF2B5EF4-FFF2-40B4-BE49-F238E27FC236}">
                <a16:creationId xmlns:a16="http://schemas.microsoft.com/office/drawing/2014/main" id="{9033452C-BBA4-E1C8-EC37-F4C3509B88B1}"/>
              </a:ext>
            </a:extLst>
          </p:cNvPr>
          <p:cNvGrpSpPr>
            <a:grpSpLocks noChangeAspect="1"/>
          </p:cNvGrpSpPr>
          <p:nvPr userDrawn="1"/>
        </p:nvGrpSpPr>
        <p:grpSpPr>
          <a:xfrm rot="-921396">
            <a:off x="16540798" y="9558525"/>
            <a:ext cx="547777" cy="288577"/>
            <a:chOff x="0" y="0"/>
            <a:chExt cx="1610360" cy="848360"/>
          </a:xfrm>
        </p:grpSpPr>
        <p:sp>
          <p:nvSpPr>
            <p:cNvPr id="49" name="Freeform 48">
              <a:extLst>
                <a:ext uri="{FF2B5EF4-FFF2-40B4-BE49-F238E27FC236}">
                  <a16:creationId xmlns:a16="http://schemas.microsoft.com/office/drawing/2014/main" id="{65544D47-ED18-643A-9C01-2AC26974852E}"/>
                </a:ext>
              </a:extLst>
            </p:cNvPr>
            <p:cNvSpPr/>
            <p:nvPr/>
          </p:nvSpPr>
          <p:spPr>
            <a:xfrm>
              <a:off x="-31750" y="0"/>
              <a:ext cx="1675130" cy="880110"/>
            </a:xfrm>
            <a:custGeom>
              <a:avLst/>
              <a:gdLst/>
              <a:ahLst/>
              <a:cxnLst/>
              <a:rect l="l" t="t" r="r" b="b"/>
              <a:pathLst>
                <a:path w="1675130" h="880110">
                  <a:moveTo>
                    <a:pt x="266700" y="848360"/>
                  </a:moveTo>
                  <a:cubicBezTo>
                    <a:pt x="236220" y="848360"/>
                    <a:pt x="205740" y="842010"/>
                    <a:pt x="175260" y="829310"/>
                  </a:cubicBezTo>
                  <a:cubicBezTo>
                    <a:pt x="55880" y="778510"/>
                    <a:pt x="0" y="641350"/>
                    <a:pt x="50800" y="521970"/>
                  </a:cubicBezTo>
                  <a:cubicBezTo>
                    <a:pt x="184150" y="204470"/>
                    <a:pt x="492760" y="0"/>
                    <a:pt x="836930" y="0"/>
                  </a:cubicBezTo>
                  <a:cubicBezTo>
                    <a:pt x="1181100" y="0"/>
                    <a:pt x="1489710" y="204470"/>
                    <a:pt x="1624330" y="521970"/>
                  </a:cubicBezTo>
                  <a:cubicBezTo>
                    <a:pt x="1675130" y="641350"/>
                    <a:pt x="1619250" y="779780"/>
                    <a:pt x="1499870" y="829310"/>
                  </a:cubicBezTo>
                  <a:cubicBezTo>
                    <a:pt x="1380490" y="880110"/>
                    <a:pt x="1242060" y="824230"/>
                    <a:pt x="1192530" y="704850"/>
                  </a:cubicBezTo>
                  <a:cubicBezTo>
                    <a:pt x="1131570" y="562610"/>
                    <a:pt x="991870" y="469900"/>
                    <a:pt x="836930" y="469900"/>
                  </a:cubicBezTo>
                  <a:cubicBezTo>
                    <a:pt x="681990" y="469900"/>
                    <a:pt x="543560" y="562610"/>
                    <a:pt x="482600" y="704850"/>
                  </a:cubicBezTo>
                  <a:cubicBezTo>
                    <a:pt x="445770" y="793750"/>
                    <a:pt x="358140" y="848360"/>
                    <a:pt x="266700" y="848360"/>
                  </a:cubicBezTo>
                  <a:close/>
                </a:path>
              </a:pathLst>
            </a:custGeom>
            <a:solidFill>
              <a:srgbClr val="F2BC2A"/>
            </a:solidFill>
          </p:spPr>
        </p:sp>
      </p:grpSp>
      <p:sp>
        <p:nvSpPr>
          <p:cNvPr id="50" name="Freeform 49">
            <a:extLst>
              <a:ext uri="{FF2B5EF4-FFF2-40B4-BE49-F238E27FC236}">
                <a16:creationId xmlns:a16="http://schemas.microsoft.com/office/drawing/2014/main" id="{89A52A33-EA10-8890-2F0A-96A3B99B17BB}"/>
              </a:ext>
            </a:extLst>
          </p:cNvPr>
          <p:cNvSpPr/>
          <p:nvPr userDrawn="1"/>
        </p:nvSpPr>
        <p:spPr>
          <a:xfrm rot="432686">
            <a:off x="2912608" y="-670724"/>
            <a:ext cx="2225071" cy="2156296"/>
          </a:xfrm>
          <a:custGeom>
            <a:avLst/>
            <a:gdLst/>
            <a:ahLst/>
            <a:cxnLst/>
            <a:rect l="l" t="t" r="r" b="b"/>
            <a:pathLst>
              <a:path w="2225071" h="2156296">
                <a:moveTo>
                  <a:pt x="0" y="0"/>
                </a:moveTo>
                <a:lnTo>
                  <a:pt x="2225071" y="0"/>
                </a:lnTo>
                <a:lnTo>
                  <a:pt x="2225071" y="2156296"/>
                </a:lnTo>
                <a:lnTo>
                  <a:pt x="0" y="2156296"/>
                </a:lnTo>
                <a:lnTo>
                  <a:pt x="0" y="0"/>
                </a:lnTo>
                <a:close/>
              </a:path>
            </a:pathLst>
          </a:custGeom>
          <a:blipFill>
            <a:blip r:embed="rId25">
              <a:extLst>
                <a:ext uri="{96DAC541-7B7A-43D3-8B79-37D633B846F1}">
                  <asvg:svgBlip xmlns:asvg="http://schemas.microsoft.com/office/drawing/2016/SVG/main" r:embed="rId26"/>
                </a:ext>
              </a:extLst>
            </a:blip>
            <a:stretch>
              <a:fillRect/>
            </a:stretch>
          </a:blipFill>
        </p:spPr>
      </p:sp>
      <p:sp>
        <p:nvSpPr>
          <p:cNvPr id="51" name="Freeform 50">
            <a:extLst>
              <a:ext uri="{FF2B5EF4-FFF2-40B4-BE49-F238E27FC236}">
                <a16:creationId xmlns:a16="http://schemas.microsoft.com/office/drawing/2014/main" id="{AC7CED94-0A9D-52DE-768C-380AFAB66A78}"/>
              </a:ext>
            </a:extLst>
          </p:cNvPr>
          <p:cNvSpPr/>
          <p:nvPr userDrawn="1"/>
        </p:nvSpPr>
        <p:spPr>
          <a:xfrm rot="1153974">
            <a:off x="15418170" y="8432300"/>
            <a:ext cx="635916" cy="2347340"/>
          </a:xfrm>
          <a:custGeom>
            <a:avLst/>
            <a:gdLst/>
            <a:ahLst/>
            <a:cxnLst/>
            <a:rect l="l" t="t" r="r" b="b"/>
            <a:pathLst>
              <a:path w="635916" h="2347340">
                <a:moveTo>
                  <a:pt x="0" y="0"/>
                </a:moveTo>
                <a:lnTo>
                  <a:pt x="635916" y="0"/>
                </a:lnTo>
                <a:lnTo>
                  <a:pt x="635916" y="2347339"/>
                </a:lnTo>
                <a:lnTo>
                  <a:pt x="0" y="2347339"/>
                </a:lnTo>
                <a:lnTo>
                  <a:pt x="0" y="0"/>
                </a:lnTo>
                <a:close/>
              </a:path>
            </a:pathLst>
          </a:custGeom>
          <a:blipFill>
            <a:blip r:embed="rId27">
              <a:extLst>
                <a:ext uri="{96DAC541-7B7A-43D3-8B79-37D633B846F1}">
                  <asvg:svgBlip xmlns:asvg="http://schemas.microsoft.com/office/drawing/2016/SVG/main" r:embed="rId28"/>
                </a:ext>
              </a:extLst>
            </a:blip>
            <a:stretch>
              <a:fillRect/>
            </a:stretch>
          </a:blipFill>
        </p:spPr>
      </p:sp>
      <p:sp>
        <p:nvSpPr>
          <p:cNvPr id="52" name="Freeform 51">
            <a:extLst>
              <a:ext uri="{FF2B5EF4-FFF2-40B4-BE49-F238E27FC236}">
                <a16:creationId xmlns:a16="http://schemas.microsoft.com/office/drawing/2014/main" id="{DC95FD7C-4E3D-79DB-7E37-113E82A37B65}"/>
              </a:ext>
            </a:extLst>
          </p:cNvPr>
          <p:cNvSpPr/>
          <p:nvPr userDrawn="1"/>
        </p:nvSpPr>
        <p:spPr>
          <a:xfrm rot="20757518">
            <a:off x="3931404" y="8366112"/>
            <a:ext cx="1054904" cy="2072133"/>
          </a:xfrm>
          <a:custGeom>
            <a:avLst/>
            <a:gdLst/>
            <a:ahLst/>
            <a:cxnLst/>
            <a:rect l="l" t="t" r="r" b="b"/>
            <a:pathLst>
              <a:path w="1054904" h="2072133">
                <a:moveTo>
                  <a:pt x="0" y="0"/>
                </a:moveTo>
                <a:lnTo>
                  <a:pt x="1054904" y="0"/>
                </a:lnTo>
                <a:lnTo>
                  <a:pt x="1054904" y="2072132"/>
                </a:lnTo>
                <a:lnTo>
                  <a:pt x="0" y="2072132"/>
                </a:lnTo>
                <a:lnTo>
                  <a:pt x="0" y="0"/>
                </a:lnTo>
                <a:close/>
              </a:path>
            </a:pathLst>
          </a:custGeom>
          <a:blipFill>
            <a:blip r:embed="rId29">
              <a:extLst>
                <a:ext uri="{96DAC541-7B7A-43D3-8B79-37D633B846F1}">
                  <asvg:svgBlip xmlns:asvg="http://schemas.microsoft.com/office/drawing/2016/SVG/main" r:embed="rId30"/>
                </a:ext>
              </a:extLst>
            </a:blip>
            <a:stretch>
              <a:fillRect/>
            </a:stretch>
          </a:blipFill>
        </p:spPr>
      </p:sp>
      <p:sp>
        <p:nvSpPr>
          <p:cNvPr id="53" name="Freeform 52">
            <a:extLst>
              <a:ext uri="{FF2B5EF4-FFF2-40B4-BE49-F238E27FC236}">
                <a16:creationId xmlns:a16="http://schemas.microsoft.com/office/drawing/2014/main" id="{C47D1991-11B3-1589-FE06-C950549045D9}"/>
              </a:ext>
            </a:extLst>
          </p:cNvPr>
          <p:cNvSpPr/>
          <p:nvPr userDrawn="1"/>
        </p:nvSpPr>
        <p:spPr>
          <a:xfrm>
            <a:off x="5649993" y="9347076"/>
            <a:ext cx="464062" cy="471782"/>
          </a:xfrm>
          <a:custGeom>
            <a:avLst/>
            <a:gdLst/>
            <a:ahLst/>
            <a:cxnLst/>
            <a:rect l="l" t="t" r="r" b="b"/>
            <a:pathLst>
              <a:path w="464062" h="471782">
                <a:moveTo>
                  <a:pt x="0" y="0"/>
                </a:moveTo>
                <a:lnTo>
                  <a:pt x="464062" y="0"/>
                </a:lnTo>
                <a:lnTo>
                  <a:pt x="464062" y="471782"/>
                </a:lnTo>
                <a:lnTo>
                  <a:pt x="0" y="471782"/>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sp>
      <p:sp>
        <p:nvSpPr>
          <p:cNvPr id="54" name="Freeform 53">
            <a:extLst>
              <a:ext uri="{FF2B5EF4-FFF2-40B4-BE49-F238E27FC236}">
                <a16:creationId xmlns:a16="http://schemas.microsoft.com/office/drawing/2014/main" id="{BE287CBC-473B-4D00-A61B-A4D919D3B3FF}"/>
              </a:ext>
            </a:extLst>
          </p:cNvPr>
          <p:cNvSpPr/>
          <p:nvPr userDrawn="1"/>
        </p:nvSpPr>
        <p:spPr>
          <a:xfrm rot="20915235">
            <a:off x="13333465" y="8957720"/>
            <a:ext cx="850155" cy="1508339"/>
          </a:xfrm>
          <a:custGeom>
            <a:avLst/>
            <a:gdLst/>
            <a:ahLst/>
            <a:cxnLst/>
            <a:rect l="l" t="t" r="r" b="b"/>
            <a:pathLst>
              <a:path w="850155" h="1508339">
                <a:moveTo>
                  <a:pt x="0" y="0"/>
                </a:moveTo>
                <a:lnTo>
                  <a:pt x="850155" y="0"/>
                </a:lnTo>
                <a:lnTo>
                  <a:pt x="850155" y="1508339"/>
                </a:lnTo>
                <a:lnTo>
                  <a:pt x="0" y="1508339"/>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55" name="Freeform 54">
            <a:extLst>
              <a:ext uri="{FF2B5EF4-FFF2-40B4-BE49-F238E27FC236}">
                <a16:creationId xmlns:a16="http://schemas.microsoft.com/office/drawing/2014/main" id="{C9EE16A9-3FC5-A2C1-06BF-8AA03F6BC17E}"/>
              </a:ext>
            </a:extLst>
          </p:cNvPr>
          <p:cNvSpPr/>
          <p:nvPr userDrawn="1"/>
        </p:nvSpPr>
        <p:spPr>
          <a:xfrm>
            <a:off x="280356" y="9140282"/>
            <a:ext cx="238202" cy="236037"/>
          </a:xfrm>
          <a:custGeom>
            <a:avLst/>
            <a:gdLst/>
            <a:ahLst/>
            <a:cxnLst/>
            <a:rect l="l" t="t" r="r" b="b"/>
            <a:pathLst>
              <a:path w="238202" h="236037">
                <a:moveTo>
                  <a:pt x="0" y="0"/>
                </a:moveTo>
                <a:lnTo>
                  <a:pt x="238202" y="0"/>
                </a:lnTo>
                <a:lnTo>
                  <a:pt x="238202" y="236036"/>
                </a:lnTo>
                <a:lnTo>
                  <a:pt x="0" y="236036"/>
                </a:lnTo>
                <a:lnTo>
                  <a:pt x="0" y="0"/>
                </a:lnTo>
                <a:close/>
              </a:path>
            </a:pathLst>
          </a:custGeom>
          <a:blipFill>
            <a:blip r:embed="rId21">
              <a:extLst>
                <a:ext uri="{96DAC541-7B7A-43D3-8B79-37D633B846F1}">
                  <asvg:svgBlip xmlns:asvg="http://schemas.microsoft.com/office/drawing/2016/SVG/main" r:embed="rId22"/>
                </a:ext>
              </a:extLst>
            </a:blip>
            <a:stretch>
              <a:fillRect/>
            </a:stretch>
          </a:blipFill>
        </p:spPr>
      </p:sp>
      <p:sp>
        <p:nvSpPr>
          <p:cNvPr id="56" name="Freeform 55">
            <a:extLst>
              <a:ext uri="{FF2B5EF4-FFF2-40B4-BE49-F238E27FC236}">
                <a16:creationId xmlns:a16="http://schemas.microsoft.com/office/drawing/2014/main" id="{332A4E6A-60D6-6C4F-80FC-73E97317764D}"/>
              </a:ext>
            </a:extLst>
          </p:cNvPr>
          <p:cNvSpPr/>
          <p:nvPr userDrawn="1"/>
        </p:nvSpPr>
        <p:spPr>
          <a:xfrm>
            <a:off x="14550558" y="1200069"/>
            <a:ext cx="464062" cy="471782"/>
          </a:xfrm>
          <a:custGeom>
            <a:avLst/>
            <a:gdLst/>
            <a:ahLst/>
            <a:cxnLst/>
            <a:rect l="l" t="t" r="r" b="b"/>
            <a:pathLst>
              <a:path w="464062" h="471782">
                <a:moveTo>
                  <a:pt x="0" y="0"/>
                </a:moveTo>
                <a:lnTo>
                  <a:pt x="464061" y="0"/>
                </a:lnTo>
                <a:lnTo>
                  <a:pt x="464061" y="471781"/>
                </a:lnTo>
                <a:lnTo>
                  <a:pt x="0" y="471781"/>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sp>
      <p:grpSp>
        <p:nvGrpSpPr>
          <p:cNvPr id="57" name="Group 56">
            <a:extLst>
              <a:ext uri="{FF2B5EF4-FFF2-40B4-BE49-F238E27FC236}">
                <a16:creationId xmlns:a16="http://schemas.microsoft.com/office/drawing/2014/main" id="{323BF440-95C6-31D6-7CC1-52E4EA7A242D}"/>
              </a:ext>
            </a:extLst>
          </p:cNvPr>
          <p:cNvGrpSpPr/>
          <p:nvPr userDrawn="1"/>
        </p:nvGrpSpPr>
        <p:grpSpPr>
          <a:xfrm>
            <a:off x="17823320" y="5426640"/>
            <a:ext cx="208069" cy="208069"/>
            <a:chOff x="0" y="0"/>
            <a:chExt cx="6350000" cy="6350000"/>
          </a:xfrm>
        </p:grpSpPr>
        <p:sp>
          <p:nvSpPr>
            <p:cNvPr id="58" name="Freeform 57">
              <a:extLst>
                <a:ext uri="{FF2B5EF4-FFF2-40B4-BE49-F238E27FC236}">
                  <a16:creationId xmlns:a16="http://schemas.microsoft.com/office/drawing/2014/main" id="{DB2DE5C8-0862-15E4-F077-7D51571BF063}"/>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1AB5DB"/>
            </a:solidFill>
          </p:spPr>
        </p:sp>
      </p:grpSp>
      <p:sp>
        <p:nvSpPr>
          <p:cNvPr id="59" name="Freeform 58">
            <a:extLst>
              <a:ext uri="{FF2B5EF4-FFF2-40B4-BE49-F238E27FC236}">
                <a16:creationId xmlns:a16="http://schemas.microsoft.com/office/drawing/2014/main" id="{285630C1-246D-B691-24D6-BF7DE605D7FF}"/>
              </a:ext>
            </a:extLst>
          </p:cNvPr>
          <p:cNvSpPr/>
          <p:nvPr userDrawn="1"/>
        </p:nvSpPr>
        <p:spPr>
          <a:xfrm>
            <a:off x="14599093" y="8855697"/>
            <a:ext cx="548192" cy="491379"/>
          </a:xfrm>
          <a:custGeom>
            <a:avLst/>
            <a:gdLst/>
            <a:ahLst/>
            <a:cxnLst/>
            <a:rect l="l" t="t" r="r" b="b"/>
            <a:pathLst>
              <a:path w="548192" h="491379">
                <a:moveTo>
                  <a:pt x="0" y="0"/>
                </a:moveTo>
                <a:lnTo>
                  <a:pt x="548192" y="0"/>
                </a:lnTo>
                <a:lnTo>
                  <a:pt x="548192" y="491379"/>
                </a:lnTo>
                <a:lnTo>
                  <a:pt x="0" y="491379"/>
                </a:lnTo>
                <a:lnTo>
                  <a:pt x="0" y="0"/>
                </a:lnTo>
                <a:close/>
              </a:path>
            </a:pathLst>
          </a:custGeom>
          <a:blipFill>
            <a:blip r:embed="rId23">
              <a:extLst>
                <a:ext uri="{96DAC541-7B7A-43D3-8B79-37D633B846F1}">
                  <asvg:svgBlip xmlns:asvg="http://schemas.microsoft.com/office/drawing/2016/SVG/main" r:embed="rId24"/>
                </a:ext>
              </a:extLst>
            </a:blip>
            <a:stretch>
              <a:fillRect/>
            </a:stretch>
          </a:blipFill>
        </p:spPr>
      </p:sp>
      <p:sp>
        <p:nvSpPr>
          <p:cNvPr id="60" name="Freeform 59">
            <a:extLst>
              <a:ext uri="{FF2B5EF4-FFF2-40B4-BE49-F238E27FC236}">
                <a16:creationId xmlns:a16="http://schemas.microsoft.com/office/drawing/2014/main" id="{1B7CF67E-CF27-E671-2F85-A27421E636DE}"/>
              </a:ext>
            </a:extLst>
          </p:cNvPr>
          <p:cNvSpPr/>
          <p:nvPr userDrawn="1"/>
        </p:nvSpPr>
        <p:spPr>
          <a:xfrm rot="12185844">
            <a:off x="12901159" y="-655176"/>
            <a:ext cx="938638" cy="1962931"/>
          </a:xfrm>
          <a:custGeom>
            <a:avLst/>
            <a:gdLst/>
            <a:ahLst/>
            <a:cxnLst/>
            <a:rect l="l" t="t" r="r" b="b"/>
            <a:pathLst>
              <a:path w="938638" h="1962931">
                <a:moveTo>
                  <a:pt x="0" y="0"/>
                </a:moveTo>
                <a:lnTo>
                  <a:pt x="938638" y="0"/>
                </a:lnTo>
                <a:lnTo>
                  <a:pt x="938638" y="1962931"/>
                </a:lnTo>
                <a:lnTo>
                  <a:pt x="0" y="196293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61" name="Freeform 60">
            <a:extLst>
              <a:ext uri="{FF2B5EF4-FFF2-40B4-BE49-F238E27FC236}">
                <a16:creationId xmlns:a16="http://schemas.microsoft.com/office/drawing/2014/main" id="{FBEF2188-6BD9-1A03-2BC7-E4F2F1450037}"/>
              </a:ext>
            </a:extLst>
          </p:cNvPr>
          <p:cNvSpPr/>
          <p:nvPr userDrawn="1"/>
        </p:nvSpPr>
        <p:spPr>
          <a:xfrm>
            <a:off x="5565863" y="407424"/>
            <a:ext cx="548192" cy="491379"/>
          </a:xfrm>
          <a:custGeom>
            <a:avLst/>
            <a:gdLst/>
            <a:ahLst/>
            <a:cxnLst/>
            <a:rect l="l" t="t" r="r" b="b"/>
            <a:pathLst>
              <a:path w="548192" h="491379">
                <a:moveTo>
                  <a:pt x="0" y="0"/>
                </a:moveTo>
                <a:lnTo>
                  <a:pt x="548192" y="0"/>
                </a:lnTo>
                <a:lnTo>
                  <a:pt x="548192" y="491379"/>
                </a:lnTo>
                <a:lnTo>
                  <a:pt x="0" y="491379"/>
                </a:lnTo>
                <a:lnTo>
                  <a:pt x="0" y="0"/>
                </a:lnTo>
                <a:close/>
              </a:path>
            </a:pathLst>
          </a:custGeom>
          <a:blipFill>
            <a:blip r:embed="rId31">
              <a:extLst>
                <a:ext uri="{96DAC541-7B7A-43D3-8B79-37D633B846F1}">
                  <asvg:svgBlip xmlns:asvg="http://schemas.microsoft.com/office/drawing/2016/SVG/main" r:embed="rId32"/>
                </a:ext>
              </a:extLst>
            </a:blip>
            <a:stretch>
              <a:fillRect/>
            </a:stretch>
          </a:blipFill>
        </p:spPr>
      </p:sp>
      <p:sp>
        <p:nvSpPr>
          <p:cNvPr id="62" name="Freeform 61">
            <a:extLst>
              <a:ext uri="{FF2B5EF4-FFF2-40B4-BE49-F238E27FC236}">
                <a16:creationId xmlns:a16="http://schemas.microsoft.com/office/drawing/2014/main" id="{31765A5B-8933-4F85-7DED-43E0032FA959}"/>
              </a:ext>
            </a:extLst>
          </p:cNvPr>
          <p:cNvSpPr/>
          <p:nvPr userDrawn="1"/>
        </p:nvSpPr>
        <p:spPr>
          <a:xfrm rot="4678159">
            <a:off x="12300890" y="9540296"/>
            <a:ext cx="433498" cy="411429"/>
          </a:xfrm>
          <a:custGeom>
            <a:avLst/>
            <a:gdLst/>
            <a:ahLst/>
            <a:cxnLst/>
            <a:rect l="l" t="t" r="r" b="b"/>
            <a:pathLst>
              <a:path w="433498" h="411429">
                <a:moveTo>
                  <a:pt x="0" y="0"/>
                </a:moveTo>
                <a:lnTo>
                  <a:pt x="433498" y="0"/>
                </a:lnTo>
                <a:lnTo>
                  <a:pt x="433498" y="411429"/>
                </a:lnTo>
                <a:lnTo>
                  <a:pt x="0" y="411429"/>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sp>
      <p:grpSp>
        <p:nvGrpSpPr>
          <p:cNvPr id="63" name="Group 62">
            <a:extLst>
              <a:ext uri="{FF2B5EF4-FFF2-40B4-BE49-F238E27FC236}">
                <a16:creationId xmlns:a16="http://schemas.microsoft.com/office/drawing/2014/main" id="{82E62367-FBE2-03E3-9DCB-B79DD0B77772}"/>
              </a:ext>
            </a:extLst>
          </p:cNvPr>
          <p:cNvGrpSpPr/>
          <p:nvPr userDrawn="1"/>
        </p:nvGrpSpPr>
        <p:grpSpPr>
          <a:xfrm>
            <a:off x="12145068" y="653113"/>
            <a:ext cx="252393" cy="252393"/>
            <a:chOff x="0" y="0"/>
            <a:chExt cx="6350000" cy="6350000"/>
          </a:xfrm>
        </p:grpSpPr>
        <p:sp>
          <p:nvSpPr>
            <p:cNvPr id="64" name="Freeform 63">
              <a:extLst>
                <a:ext uri="{FF2B5EF4-FFF2-40B4-BE49-F238E27FC236}">
                  <a16:creationId xmlns:a16="http://schemas.microsoft.com/office/drawing/2014/main" id="{3E7B5A15-AE9A-3479-2F25-3FBCAD44D464}"/>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2BC2A"/>
            </a:solidFill>
          </p:spPr>
        </p:sp>
      </p:grpSp>
    </p:spTree>
    <p:extLst>
      <p:ext uri="{BB962C8B-B14F-4D97-AF65-F5344CB8AC3E}">
        <p14:creationId xmlns:p14="http://schemas.microsoft.com/office/powerpoint/2010/main" val="40817516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Freeform 2">
            <a:extLst>
              <a:ext uri="{FF2B5EF4-FFF2-40B4-BE49-F238E27FC236}">
                <a16:creationId xmlns:a16="http://schemas.microsoft.com/office/drawing/2014/main" id="{99F97A88-5C9A-D1C3-59B3-9526223A327B}"/>
              </a:ext>
            </a:extLst>
          </p:cNvPr>
          <p:cNvSpPr/>
          <p:nvPr userDrawn="1"/>
        </p:nvSpPr>
        <p:spPr>
          <a:xfrm rot="5400000">
            <a:off x="4000500" y="-4000500"/>
            <a:ext cx="10287000" cy="18288000"/>
          </a:xfrm>
          <a:custGeom>
            <a:avLst/>
            <a:gdLst/>
            <a:ahLst/>
            <a:cxnLst/>
            <a:rect l="l" t="t" r="r" b="b"/>
            <a:pathLst>
              <a:path w="10287000" h="18288000">
                <a:moveTo>
                  <a:pt x="0" y="18288000"/>
                </a:moveTo>
                <a:lnTo>
                  <a:pt x="0" y="0"/>
                </a:lnTo>
                <a:lnTo>
                  <a:pt x="10287000" y="0"/>
                </a:lnTo>
                <a:lnTo>
                  <a:pt x="10287000" y="18288000"/>
                </a:lnTo>
                <a:lnTo>
                  <a:pt x="0" y="18288000"/>
                </a:lnTo>
                <a:close/>
              </a:path>
            </a:pathLst>
          </a:custGeom>
          <a:blipFill>
            <a:blip r:embed="rId2"/>
            <a:stretch>
              <a:fillRect l="-9222" r="-9222"/>
            </a:stretch>
          </a:blipFill>
        </p:spPr>
      </p:sp>
      <p:grpSp>
        <p:nvGrpSpPr>
          <p:cNvPr id="4" name="Group 3">
            <a:extLst>
              <a:ext uri="{FF2B5EF4-FFF2-40B4-BE49-F238E27FC236}">
                <a16:creationId xmlns:a16="http://schemas.microsoft.com/office/drawing/2014/main" id="{A6B58C52-9947-C258-150F-3A748E9BC71B}"/>
              </a:ext>
            </a:extLst>
          </p:cNvPr>
          <p:cNvGrpSpPr/>
          <p:nvPr userDrawn="1"/>
        </p:nvGrpSpPr>
        <p:grpSpPr>
          <a:xfrm>
            <a:off x="-869488" y="-836544"/>
            <a:ext cx="20086371" cy="12006726"/>
            <a:chOff x="0" y="0"/>
            <a:chExt cx="26781829" cy="16008969"/>
          </a:xfrm>
        </p:grpSpPr>
        <p:grpSp>
          <p:nvGrpSpPr>
            <p:cNvPr id="5" name="Group 4">
              <a:extLst>
                <a:ext uri="{FF2B5EF4-FFF2-40B4-BE49-F238E27FC236}">
                  <a16:creationId xmlns:a16="http://schemas.microsoft.com/office/drawing/2014/main" id="{9B62816F-6B8D-5387-B1B1-0A395606E888}"/>
                </a:ext>
              </a:extLst>
            </p:cNvPr>
            <p:cNvGrpSpPr/>
            <p:nvPr/>
          </p:nvGrpSpPr>
          <p:grpSpPr>
            <a:xfrm>
              <a:off x="0" y="394920"/>
              <a:ext cx="1900244" cy="15205129"/>
              <a:chOff x="0" y="0"/>
              <a:chExt cx="356429" cy="2852028"/>
            </a:xfrm>
          </p:grpSpPr>
          <p:sp>
            <p:nvSpPr>
              <p:cNvPr id="15" name="Freeform 5">
                <a:extLst>
                  <a:ext uri="{FF2B5EF4-FFF2-40B4-BE49-F238E27FC236}">
                    <a16:creationId xmlns:a16="http://schemas.microsoft.com/office/drawing/2014/main" id="{125B398B-7AE1-B61E-25B1-C0F0137085F2}"/>
                  </a:ext>
                </a:extLst>
              </p:cNvPr>
              <p:cNvSpPr/>
              <p:nvPr/>
            </p:nvSpPr>
            <p:spPr>
              <a:xfrm>
                <a:off x="0" y="0"/>
                <a:ext cx="356429" cy="2852028"/>
              </a:xfrm>
              <a:custGeom>
                <a:avLst/>
                <a:gdLst/>
                <a:ahLst/>
                <a:cxnLst/>
                <a:rect l="l" t="t" r="r" b="b"/>
                <a:pathLst>
                  <a:path w="356429" h="2852028">
                    <a:moveTo>
                      <a:pt x="0" y="0"/>
                    </a:moveTo>
                    <a:lnTo>
                      <a:pt x="356429" y="0"/>
                    </a:lnTo>
                    <a:lnTo>
                      <a:pt x="356429" y="2852028"/>
                    </a:lnTo>
                    <a:lnTo>
                      <a:pt x="0" y="2852028"/>
                    </a:lnTo>
                    <a:close/>
                  </a:path>
                </a:pathLst>
              </a:custGeom>
              <a:solidFill>
                <a:srgbClr val="00AD9C"/>
              </a:solidFill>
            </p:spPr>
          </p:sp>
          <p:sp>
            <p:nvSpPr>
              <p:cNvPr id="16" name="TextBox 6">
                <a:extLst>
                  <a:ext uri="{FF2B5EF4-FFF2-40B4-BE49-F238E27FC236}">
                    <a16:creationId xmlns:a16="http://schemas.microsoft.com/office/drawing/2014/main" id="{194E930C-DCDE-F13D-FCEC-C58E959632C1}"/>
                  </a:ext>
                </a:extLst>
              </p:cNvPr>
              <p:cNvSpPr txBox="1"/>
              <p:nvPr/>
            </p:nvSpPr>
            <p:spPr>
              <a:xfrm>
                <a:off x="0" y="-57150"/>
                <a:ext cx="356429" cy="2909178"/>
              </a:xfrm>
              <a:prstGeom prst="rect">
                <a:avLst/>
              </a:prstGeom>
            </p:spPr>
            <p:txBody>
              <a:bodyPr lIns="53498" tIns="53498" rIns="53498" bIns="53498" rtlCol="0" anchor="ctr"/>
              <a:lstStyle/>
              <a:p>
                <a:pPr algn="ctr">
                  <a:lnSpc>
                    <a:spcPts val="2801"/>
                  </a:lnSpc>
                </a:pPr>
                <a:endParaRPr/>
              </a:p>
            </p:txBody>
          </p:sp>
        </p:grpSp>
        <p:grpSp>
          <p:nvGrpSpPr>
            <p:cNvPr id="6" name="Group 7">
              <a:extLst>
                <a:ext uri="{FF2B5EF4-FFF2-40B4-BE49-F238E27FC236}">
                  <a16:creationId xmlns:a16="http://schemas.microsoft.com/office/drawing/2014/main" id="{7A9CB140-048F-7875-5E6B-486CBD6B52C6}"/>
                </a:ext>
              </a:extLst>
            </p:cNvPr>
            <p:cNvGrpSpPr/>
            <p:nvPr/>
          </p:nvGrpSpPr>
          <p:grpSpPr>
            <a:xfrm>
              <a:off x="24881585" y="394920"/>
              <a:ext cx="1900244" cy="15205129"/>
              <a:chOff x="0" y="0"/>
              <a:chExt cx="356429" cy="2852028"/>
            </a:xfrm>
          </p:grpSpPr>
          <p:sp>
            <p:nvSpPr>
              <p:cNvPr id="13" name="Freeform 8">
                <a:extLst>
                  <a:ext uri="{FF2B5EF4-FFF2-40B4-BE49-F238E27FC236}">
                    <a16:creationId xmlns:a16="http://schemas.microsoft.com/office/drawing/2014/main" id="{7AC928A6-6F52-3D78-8CBB-E9AFE1CBC22D}"/>
                  </a:ext>
                </a:extLst>
              </p:cNvPr>
              <p:cNvSpPr/>
              <p:nvPr/>
            </p:nvSpPr>
            <p:spPr>
              <a:xfrm>
                <a:off x="0" y="0"/>
                <a:ext cx="356429" cy="2852028"/>
              </a:xfrm>
              <a:custGeom>
                <a:avLst/>
                <a:gdLst/>
                <a:ahLst/>
                <a:cxnLst/>
                <a:rect l="l" t="t" r="r" b="b"/>
                <a:pathLst>
                  <a:path w="356429" h="2852028">
                    <a:moveTo>
                      <a:pt x="0" y="0"/>
                    </a:moveTo>
                    <a:lnTo>
                      <a:pt x="356429" y="0"/>
                    </a:lnTo>
                    <a:lnTo>
                      <a:pt x="356429" y="2852028"/>
                    </a:lnTo>
                    <a:lnTo>
                      <a:pt x="0" y="2852028"/>
                    </a:lnTo>
                    <a:close/>
                  </a:path>
                </a:pathLst>
              </a:custGeom>
              <a:solidFill>
                <a:srgbClr val="00AD9C"/>
              </a:solidFill>
            </p:spPr>
          </p:sp>
          <p:sp>
            <p:nvSpPr>
              <p:cNvPr id="14" name="TextBox 9">
                <a:extLst>
                  <a:ext uri="{FF2B5EF4-FFF2-40B4-BE49-F238E27FC236}">
                    <a16:creationId xmlns:a16="http://schemas.microsoft.com/office/drawing/2014/main" id="{3177C8A8-F7A5-0529-9A38-715AB53BADA3}"/>
                  </a:ext>
                </a:extLst>
              </p:cNvPr>
              <p:cNvSpPr txBox="1"/>
              <p:nvPr/>
            </p:nvSpPr>
            <p:spPr>
              <a:xfrm>
                <a:off x="0" y="-57150"/>
                <a:ext cx="356429" cy="2909178"/>
              </a:xfrm>
              <a:prstGeom prst="rect">
                <a:avLst/>
              </a:prstGeom>
            </p:spPr>
            <p:txBody>
              <a:bodyPr lIns="53498" tIns="53498" rIns="53498" bIns="53498" rtlCol="0" anchor="ctr"/>
              <a:lstStyle/>
              <a:p>
                <a:pPr algn="ctr">
                  <a:lnSpc>
                    <a:spcPts val="2801"/>
                  </a:lnSpc>
                </a:pPr>
                <a:endParaRPr/>
              </a:p>
            </p:txBody>
          </p:sp>
        </p:grpSp>
        <p:grpSp>
          <p:nvGrpSpPr>
            <p:cNvPr id="7" name="Group 10">
              <a:extLst>
                <a:ext uri="{FF2B5EF4-FFF2-40B4-BE49-F238E27FC236}">
                  <a16:creationId xmlns:a16="http://schemas.microsoft.com/office/drawing/2014/main" id="{CBB6318C-2BFA-1BE0-253F-3E00CF11B5CF}"/>
                </a:ext>
              </a:extLst>
            </p:cNvPr>
            <p:cNvGrpSpPr/>
            <p:nvPr/>
          </p:nvGrpSpPr>
          <p:grpSpPr>
            <a:xfrm rot="5400000">
              <a:off x="12801106" y="-11850985"/>
              <a:ext cx="1900244" cy="25602213"/>
              <a:chOff x="0" y="0"/>
              <a:chExt cx="356429" cy="4802210"/>
            </a:xfrm>
          </p:grpSpPr>
          <p:sp>
            <p:nvSpPr>
              <p:cNvPr id="11" name="Freeform 11">
                <a:extLst>
                  <a:ext uri="{FF2B5EF4-FFF2-40B4-BE49-F238E27FC236}">
                    <a16:creationId xmlns:a16="http://schemas.microsoft.com/office/drawing/2014/main" id="{8C18E886-3587-254A-D22C-E1375AB1EA7E}"/>
                  </a:ext>
                </a:extLst>
              </p:cNvPr>
              <p:cNvSpPr/>
              <p:nvPr/>
            </p:nvSpPr>
            <p:spPr>
              <a:xfrm>
                <a:off x="0" y="0"/>
                <a:ext cx="356429" cy="4802210"/>
              </a:xfrm>
              <a:custGeom>
                <a:avLst/>
                <a:gdLst/>
                <a:ahLst/>
                <a:cxnLst/>
                <a:rect l="l" t="t" r="r" b="b"/>
                <a:pathLst>
                  <a:path w="356429" h="4802210">
                    <a:moveTo>
                      <a:pt x="0" y="0"/>
                    </a:moveTo>
                    <a:lnTo>
                      <a:pt x="356429" y="0"/>
                    </a:lnTo>
                    <a:lnTo>
                      <a:pt x="356429" y="4802210"/>
                    </a:lnTo>
                    <a:lnTo>
                      <a:pt x="0" y="4802210"/>
                    </a:lnTo>
                    <a:close/>
                  </a:path>
                </a:pathLst>
              </a:custGeom>
              <a:solidFill>
                <a:srgbClr val="00AD9C"/>
              </a:solidFill>
            </p:spPr>
          </p:sp>
          <p:sp>
            <p:nvSpPr>
              <p:cNvPr id="12" name="TextBox 12">
                <a:extLst>
                  <a:ext uri="{FF2B5EF4-FFF2-40B4-BE49-F238E27FC236}">
                    <a16:creationId xmlns:a16="http://schemas.microsoft.com/office/drawing/2014/main" id="{E8367264-3F7D-2AB2-9BE3-6177941C3682}"/>
                  </a:ext>
                </a:extLst>
              </p:cNvPr>
              <p:cNvSpPr txBox="1"/>
              <p:nvPr/>
            </p:nvSpPr>
            <p:spPr>
              <a:xfrm>
                <a:off x="0" y="-57150"/>
                <a:ext cx="356429" cy="4859360"/>
              </a:xfrm>
              <a:prstGeom prst="rect">
                <a:avLst/>
              </a:prstGeom>
            </p:spPr>
            <p:txBody>
              <a:bodyPr lIns="53498" tIns="53498" rIns="53498" bIns="53498" rtlCol="0" anchor="ctr"/>
              <a:lstStyle/>
              <a:p>
                <a:pPr algn="ctr">
                  <a:lnSpc>
                    <a:spcPts val="2801"/>
                  </a:lnSpc>
                </a:pPr>
                <a:endParaRPr/>
              </a:p>
            </p:txBody>
          </p:sp>
        </p:grpSp>
        <p:grpSp>
          <p:nvGrpSpPr>
            <p:cNvPr id="8" name="Group 13">
              <a:extLst>
                <a:ext uri="{FF2B5EF4-FFF2-40B4-BE49-F238E27FC236}">
                  <a16:creationId xmlns:a16="http://schemas.microsoft.com/office/drawing/2014/main" id="{B4DB7B60-B0E9-0E18-DD10-110324BACEB8}"/>
                </a:ext>
              </a:extLst>
            </p:cNvPr>
            <p:cNvGrpSpPr/>
            <p:nvPr/>
          </p:nvGrpSpPr>
          <p:grpSpPr>
            <a:xfrm rot="5400000">
              <a:off x="12656286" y="2257740"/>
              <a:ext cx="1900244" cy="25602213"/>
              <a:chOff x="0" y="0"/>
              <a:chExt cx="356429" cy="4802210"/>
            </a:xfrm>
          </p:grpSpPr>
          <p:sp>
            <p:nvSpPr>
              <p:cNvPr id="9" name="Freeform 14">
                <a:extLst>
                  <a:ext uri="{FF2B5EF4-FFF2-40B4-BE49-F238E27FC236}">
                    <a16:creationId xmlns:a16="http://schemas.microsoft.com/office/drawing/2014/main" id="{60C6A2EF-706F-F9AB-4B75-EFFC592E00C0}"/>
                  </a:ext>
                </a:extLst>
              </p:cNvPr>
              <p:cNvSpPr/>
              <p:nvPr/>
            </p:nvSpPr>
            <p:spPr>
              <a:xfrm>
                <a:off x="0" y="0"/>
                <a:ext cx="356429" cy="4802210"/>
              </a:xfrm>
              <a:custGeom>
                <a:avLst/>
                <a:gdLst/>
                <a:ahLst/>
                <a:cxnLst/>
                <a:rect l="l" t="t" r="r" b="b"/>
                <a:pathLst>
                  <a:path w="356429" h="4802210">
                    <a:moveTo>
                      <a:pt x="0" y="0"/>
                    </a:moveTo>
                    <a:lnTo>
                      <a:pt x="356429" y="0"/>
                    </a:lnTo>
                    <a:lnTo>
                      <a:pt x="356429" y="4802210"/>
                    </a:lnTo>
                    <a:lnTo>
                      <a:pt x="0" y="4802210"/>
                    </a:lnTo>
                    <a:close/>
                  </a:path>
                </a:pathLst>
              </a:custGeom>
              <a:solidFill>
                <a:srgbClr val="00AD9C"/>
              </a:solidFill>
            </p:spPr>
          </p:sp>
          <p:sp>
            <p:nvSpPr>
              <p:cNvPr id="10" name="TextBox 15">
                <a:extLst>
                  <a:ext uri="{FF2B5EF4-FFF2-40B4-BE49-F238E27FC236}">
                    <a16:creationId xmlns:a16="http://schemas.microsoft.com/office/drawing/2014/main" id="{46804739-7B82-FECA-9F84-D840DF7913E4}"/>
                  </a:ext>
                </a:extLst>
              </p:cNvPr>
              <p:cNvSpPr txBox="1"/>
              <p:nvPr/>
            </p:nvSpPr>
            <p:spPr>
              <a:xfrm>
                <a:off x="0" y="-57150"/>
                <a:ext cx="356429" cy="4859360"/>
              </a:xfrm>
              <a:prstGeom prst="rect">
                <a:avLst/>
              </a:prstGeom>
            </p:spPr>
            <p:txBody>
              <a:bodyPr lIns="53498" tIns="53498" rIns="53498" bIns="53498" rtlCol="0" anchor="ctr"/>
              <a:lstStyle/>
              <a:p>
                <a:pPr algn="ctr">
                  <a:lnSpc>
                    <a:spcPts val="2801"/>
                  </a:lnSpc>
                </a:pPr>
                <a:endParaRPr/>
              </a:p>
            </p:txBody>
          </p:sp>
        </p:grpSp>
      </p:grpSp>
      <p:sp>
        <p:nvSpPr>
          <p:cNvPr id="19" name="Freeform 18">
            <a:extLst>
              <a:ext uri="{FF2B5EF4-FFF2-40B4-BE49-F238E27FC236}">
                <a16:creationId xmlns:a16="http://schemas.microsoft.com/office/drawing/2014/main" id="{959CEF79-5CFF-1D1E-F32D-1668B66082E3}"/>
              </a:ext>
            </a:extLst>
          </p:cNvPr>
          <p:cNvSpPr/>
          <p:nvPr userDrawn="1"/>
        </p:nvSpPr>
        <p:spPr>
          <a:xfrm rot="542064">
            <a:off x="756896" y="536471"/>
            <a:ext cx="2436139" cy="2838721"/>
          </a:xfrm>
          <a:custGeom>
            <a:avLst/>
            <a:gdLst/>
            <a:ahLst/>
            <a:cxnLst/>
            <a:rect l="l" t="t" r="r" b="b"/>
            <a:pathLst>
              <a:path w="2436139" h="2838721">
                <a:moveTo>
                  <a:pt x="0" y="0"/>
                </a:moveTo>
                <a:lnTo>
                  <a:pt x="2436139" y="0"/>
                </a:lnTo>
                <a:lnTo>
                  <a:pt x="2436139" y="2838721"/>
                </a:lnTo>
                <a:lnTo>
                  <a:pt x="0" y="283872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0" name="Freeform 19">
            <a:extLst>
              <a:ext uri="{FF2B5EF4-FFF2-40B4-BE49-F238E27FC236}">
                <a16:creationId xmlns:a16="http://schemas.microsoft.com/office/drawing/2014/main" id="{DB1046A1-ECB2-BD82-DB7C-8C3DFE2A75F1}"/>
              </a:ext>
            </a:extLst>
          </p:cNvPr>
          <p:cNvSpPr/>
          <p:nvPr userDrawn="1"/>
        </p:nvSpPr>
        <p:spPr>
          <a:xfrm rot="11274768" flipV="1">
            <a:off x="606914" y="6940297"/>
            <a:ext cx="2736104" cy="2736104"/>
          </a:xfrm>
          <a:custGeom>
            <a:avLst/>
            <a:gdLst/>
            <a:ahLst/>
            <a:cxnLst/>
            <a:rect l="l" t="t" r="r" b="b"/>
            <a:pathLst>
              <a:path w="2736104" h="2736104">
                <a:moveTo>
                  <a:pt x="0" y="2736104"/>
                </a:moveTo>
                <a:lnTo>
                  <a:pt x="2736103" y="2736104"/>
                </a:lnTo>
                <a:lnTo>
                  <a:pt x="2736103" y="0"/>
                </a:lnTo>
                <a:lnTo>
                  <a:pt x="0" y="0"/>
                </a:lnTo>
                <a:lnTo>
                  <a:pt x="0" y="2736104"/>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21" name="Freeform 20">
            <a:extLst>
              <a:ext uri="{FF2B5EF4-FFF2-40B4-BE49-F238E27FC236}">
                <a16:creationId xmlns:a16="http://schemas.microsoft.com/office/drawing/2014/main" id="{61E610A1-B379-CC81-0643-892CF84610C6}"/>
              </a:ext>
            </a:extLst>
          </p:cNvPr>
          <p:cNvSpPr/>
          <p:nvPr userDrawn="1"/>
        </p:nvSpPr>
        <p:spPr>
          <a:xfrm>
            <a:off x="15119006" y="7150056"/>
            <a:ext cx="2717478" cy="2653247"/>
          </a:xfrm>
          <a:custGeom>
            <a:avLst/>
            <a:gdLst/>
            <a:ahLst/>
            <a:cxnLst/>
            <a:rect l="l" t="t" r="r" b="b"/>
            <a:pathLst>
              <a:path w="2717478" h="2653247">
                <a:moveTo>
                  <a:pt x="0" y="0"/>
                </a:moveTo>
                <a:lnTo>
                  <a:pt x="2717478" y="0"/>
                </a:lnTo>
                <a:lnTo>
                  <a:pt x="2717478" y="2653246"/>
                </a:lnTo>
                <a:lnTo>
                  <a:pt x="0" y="265324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22" name="Freeform 21">
            <a:extLst>
              <a:ext uri="{FF2B5EF4-FFF2-40B4-BE49-F238E27FC236}">
                <a16:creationId xmlns:a16="http://schemas.microsoft.com/office/drawing/2014/main" id="{4E60324A-1367-D26E-C8EE-89B0BA93BE61}"/>
              </a:ext>
            </a:extLst>
          </p:cNvPr>
          <p:cNvSpPr/>
          <p:nvPr userDrawn="1"/>
        </p:nvSpPr>
        <p:spPr>
          <a:xfrm rot="20865223">
            <a:off x="15770377" y="503404"/>
            <a:ext cx="1637282" cy="2904855"/>
          </a:xfrm>
          <a:custGeom>
            <a:avLst/>
            <a:gdLst/>
            <a:ahLst/>
            <a:cxnLst/>
            <a:rect l="l" t="t" r="r" b="b"/>
            <a:pathLst>
              <a:path w="1637282" h="2904855">
                <a:moveTo>
                  <a:pt x="0" y="0"/>
                </a:moveTo>
                <a:lnTo>
                  <a:pt x="1637282" y="0"/>
                </a:lnTo>
                <a:lnTo>
                  <a:pt x="1637282" y="2904855"/>
                </a:lnTo>
                <a:lnTo>
                  <a:pt x="0" y="2904855"/>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grpSp>
        <p:nvGrpSpPr>
          <p:cNvPr id="23" name="Group 22">
            <a:extLst>
              <a:ext uri="{FF2B5EF4-FFF2-40B4-BE49-F238E27FC236}">
                <a16:creationId xmlns:a16="http://schemas.microsoft.com/office/drawing/2014/main" id="{98ACF695-298B-73E3-AC0A-7C4909F9A0CA}"/>
              </a:ext>
            </a:extLst>
          </p:cNvPr>
          <p:cNvGrpSpPr/>
          <p:nvPr userDrawn="1"/>
        </p:nvGrpSpPr>
        <p:grpSpPr>
          <a:xfrm>
            <a:off x="1860140" y="4039872"/>
            <a:ext cx="229651" cy="229651"/>
            <a:chOff x="0" y="0"/>
            <a:chExt cx="6350000" cy="6350000"/>
          </a:xfrm>
        </p:grpSpPr>
        <p:sp>
          <p:nvSpPr>
            <p:cNvPr id="24" name="Freeform 23">
              <a:extLst>
                <a:ext uri="{FF2B5EF4-FFF2-40B4-BE49-F238E27FC236}">
                  <a16:creationId xmlns:a16="http://schemas.microsoft.com/office/drawing/2014/main" id="{72444906-AF71-BF22-3ACA-43E7AFDBA29C}"/>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1AB5DB"/>
            </a:solidFill>
          </p:spPr>
        </p:sp>
      </p:grpSp>
      <p:sp>
        <p:nvSpPr>
          <p:cNvPr id="25" name="Freeform 24">
            <a:extLst>
              <a:ext uri="{FF2B5EF4-FFF2-40B4-BE49-F238E27FC236}">
                <a16:creationId xmlns:a16="http://schemas.microsoft.com/office/drawing/2014/main" id="{6B079900-4FA4-D8B8-317A-ACB7A2349764}"/>
              </a:ext>
            </a:extLst>
          </p:cNvPr>
          <p:cNvSpPr/>
          <p:nvPr userDrawn="1"/>
        </p:nvSpPr>
        <p:spPr>
          <a:xfrm>
            <a:off x="558467" y="4269523"/>
            <a:ext cx="238202" cy="236037"/>
          </a:xfrm>
          <a:custGeom>
            <a:avLst/>
            <a:gdLst/>
            <a:ahLst/>
            <a:cxnLst/>
            <a:rect l="l" t="t" r="r" b="b"/>
            <a:pathLst>
              <a:path w="238202" h="236037">
                <a:moveTo>
                  <a:pt x="0" y="0"/>
                </a:moveTo>
                <a:lnTo>
                  <a:pt x="238202" y="0"/>
                </a:lnTo>
                <a:lnTo>
                  <a:pt x="238202" y="236037"/>
                </a:lnTo>
                <a:lnTo>
                  <a:pt x="0" y="236037"/>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26" name="Freeform 25">
            <a:extLst>
              <a:ext uri="{FF2B5EF4-FFF2-40B4-BE49-F238E27FC236}">
                <a16:creationId xmlns:a16="http://schemas.microsoft.com/office/drawing/2014/main" id="{446B3AEE-56A9-07AD-4C55-2963AD3DF57E}"/>
              </a:ext>
            </a:extLst>
          </p:cNvPr>
          <p:cNvSpPr/>
          <p:nvPr userDrawn="1"/>
        </p:nvSpPr>
        <p:spPr>
          <a:xfrm rot="20828205">
            <a:off x="717946" y="7310183"/>
            <a:ext cx="433712" cy="411632"/>
          </a:xfrm>
          <a:custGeom>
            <a:avLst/>
            <a:gdLst/>
            <a:ahLst/>
            <a:cxnLst/>
            <a:rect l="l" t="t" r="r" b="b"/>
            <a:pathLst>
              <a:path w="433712" h="411632">
                <a:moveTo>
                  <a:pt x="0" y="0"/>
                </a:moveTo>
                <a:lnTo>
                  <a:pt x="433711" y="0"/>
                </a:lnTo>
                <a:lnTo>
                  <a:pt x="433711" y="411632"/>
                </a:lnTo>
                <a:lnTo>
                  <a:pt x="0" y="411632"/>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grpSp>
        <p:nvGrpSpPr>
          <p:cNvPr id="27" name="Group 26">
            <a:extLst>
              <a:ext uri="{FF2B5EF4-FFF2-40B4-BE49-F238E27FC236}">
                <a16:creationId xmlns:a16="http://schemas.microsoft.com/office/drawing/2014/main" id="{50A7D4C1-25D7-10E0-669F-B60C4F656FC5}"/>
              </a:ext>
            </a:extLst>
          </p:cNvPr>
          <p:cNvGrpSpPr>
            <a:grpSpLocks noChangeAspect="1"/>
          </p:cNvGrpSpPr>
          <p:nvPr userDrawn="1"/>
        </p:nvGrpSpPr>
        <p:grpSpPr>
          <a:xfrm rot="1977585">
            <a:off x="3269116" y="9426276"/>
            <a:ext cx="498419" cy="262574"/>
            <a:chOff x="0" y="0"/>
            <a:chExt cx="1610360" cy="848360"/>
          </a:xfrm>
        </p:grpSpPr>
        <p:sp>
          <p:nvSpPr>
            <p:cNvPr id="28" name="Freeform 27">
              <a:extLst>
                <a:ext uri="{FF2B5EF4-FFF2-40B4-BE49-F238E27FC236}">
                  <a16:creationId xmlns:a16="http://schemas.microsoft.com/office/drawing/2014/main" id="{002493D6-A032-10E1-5FDA-3646A73369EC}"/>
                </a:ext>
              </a:extLst>
            </p:cNvPr>
            <p:cNvSpPr/>
            <p:nvPr/>
          </p:nvSpPr>
          <p:spPr>
            <a:xfrm>
              <a:off x="-31750" y="0"/>
              <a:ext cx="1675130" cy="880110"/>
            </a:xfrm>
            <a:custGeom>
              <a:avLst/>
              <a:gdLst/>
              <a:ahLst/>
              <a:cxnLst/>
              <a:rect l="l" t="t" r="r" b="b"/>
              <a:pathLst>
                <a:path w="1675130" h="880110">
                  <a:moveTo>
                    <a:pt x="266700" y="848360"/>
                  </a:moveTo>
                  <a:cubicBezTo>
                    <a:pt x="236220" y="848360"/>
                    <a:pt x="205740" y="842010"/>
                    <a:pt x="175260" y="829310"/>
                  </a:cubicBezTo>
                  <a:cubicBezTo>
                    <a:pt x="55880" y="778510"/>
                    <a:pt x="0" y="641350"/>
                    <a:pt x="50800" y="521970"/>
                  </a:cubicBezTo>
                  <a:cubicBezTo>
                    <a:pt x="184150" y="204470"/>
                    <a:pt x="492760" y="0"/>
                    <a:pt x="836930" y="0"/>
                  </a:cubicBezTo>
                  <a:cubicBezTo>
                    <a:pt x="1181100" y="0"/>
                    <a:pt x="1489710" y="204470"/>
                    <a:pt x="1624330" y="521970"/>
                  </a:cubicBezTo>
                  <a:cubicBezTo>
                    <a:pt x="1675130" y="641350"/>
                    <a:pt x="1619250" y="779780"/>
                    <a:pt x="1499870" y="829310"/>
                  </a:cubicBezTo>
                  <a:cubicBezTo>
                    <a:pt x="1380490" y="880110"/>
                    <a:pt x="1242060" y="824230"/>
                    <a:pt x="1192530" y="704850"/>
                  </a:cubicBezTo>
                  <a:cubicBezTo>
                    <a:pt x="1131570" y="562610"/>
                    <a:pt x="991870" y="469900"/>
                    <a:pt x="836930" y="469900"/>
                  </a:cubicBezTo>
                  <a:cubicBezTo>
                    <a:pt x="681990" y="469900"/>
                    <a:pt x="543560" y="562610"/>
                    <a:pt x="482600" y="704850"/>
                  </a:cubicBezTo>
                  <a:cubicBezTo>
                    <a:pt x="445770" y="793750"/>
                    <a:pt x="358140" y="848360"/>
                    <a:pt x="266700" y="848360"/>
                  </a:cubicBezTo>
                  <a:close/>
                </a:path>
              </a:pathLst>
            </a:custGeom>
            <a:solidFill>
              <a:srgbClr val="F2BC2A"/>
            </a:solidFill>
          </p:spPr>
        </p:sp>
      </p:grpSp>
      <p:grpSp>
        <p:nvGrpSpPr>
          <p:cNvPr id="29" name="Group 28">
            <a:extLst>
              <a:ext uri="{FF2B5EF4-FFF2-40B4-BE49-F238E27FC236}">
                <a16:creationId xmlns:a16="http://schemas.microsoft.com/office/drawing/2014/main" id="{4C9EB5D5-A88B-11F6-D201-D20FC5F1E7AA}"/>
              </a:ext>
            </a:extLst>
          </p:cNvPr>
          <p:cNvGrpSpPr/>
          <p:nvPr userDrawn="1"/>
        </p:nvGrpSpPr>
        <p:grpSpPr>
          <a:xfrm>
            <a:off x="2030890" y="9258300"/>
            <a:ext cx="229651" cy="229651"/>
            <a:chOff x="0" y="0"/>
            <a:chExt cx="6350000" cy="6350000"/>
          </a:xfrm>
        </p:grpSpPr>
        <p:sp>
          <p:nvSpPr>
            <p:cNvPr id="30" name="Freeform 29">
              <a:extLst>
                <a:ext uri="{FF2B5EF4-FFF2-40B4-BE49-F238E27FC236}">
                  <a16:creationId xmlns:a16="http://schemas.microsoft.com/office/drawing/2014/main" id="{A1E36703-8850-23B7-29DB-34BC11318E7E}"/>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1AB5DB"/>
            </a:solidFill>
          </p:spPr>
        </p:sp>
      </p:grpSp>
      <p:sp>
        <p:nvSpPr>
          <p:cNvPr id="31" name="Freeform 30">
            <a:extLst>
              <a:ext uri="{FF2B5EF4-FFF2-40B4-BE49-F238E27FC236}">
                <a16:creationId xmlns:a16="http://schemas.microsoft.com/office/drawing/2014/main" id="{3719453B-50CD-D615-D51A-C866D7D78229}"/>
              </a:ext>
            </a:extLst>
          </p:cNvPr>
          <p:cNvSpPr/>
          <p:nvPr userDrawn="1"/>
        </p:nvSpPr>
        <p:spPr>
          <a:xfrm>
            <a:off x="1857760" y="6167686"/>
            <a:ext cx="464062" cy="471782"/>
          </a:xfrm>
          <a:custGeom>
            <a:avLst/>
            <a:gdLst/>
            <a:ahLst/>
            <a:cxnLst/>
            <a:rect l="l" t="t" r="r" b="b"/>
            <a:pathLst>
              <a:path w="464062" h="471782">
                <a:moveTo>
                  <a:pt x="0" y="0"/>
                </a:moveTo>
                <a:lnTo>
                  <a:pt x="464062" y="0"/>
                </a:lnTo>
                <a:lnTo>
                  <a:pt x="464062" y="471782"/>
                </a:lnTo>
                <a:lnTo>
                  <a:pt x="0" y="471782"/>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grpSp>
        <p:nvGrpSpPr>
          <p:cNvPr id="32" name="Group 31">
            <a:extLst>
              <a:ext uri="{FF2B5EF4-FFF2-40B4-BE49-F238E27FC236}">
                <a16:creationId xmlns:a16="http://schemas.microsoft.com/office/drawing/2014/main" id="{2461AFFD-C66B-017D-14C0-CA2B42D21C8D}"/>
              </a:ext>
            </a:extLst>
          </p:cNvPr>
          <p:cNvGrpSpPr>
            <a:grpSpLocks noChangeAspect="1"/>
          </p:cNvGrpSpPr>
          <p:nvPr userDrawn="1"/>
        </p:nvGrpSpPr>
        <p:grpSpPr>
          <a:xfrm rot="-874149">
            <a:off x="1053712" y="5439604"/>
            <a:ext cx="498419" cy="262574"/>
            <a:chOff x="0" y="0"/>
            <a:chExt cx="1610360" cy="848360"/>
          </a:xfrm>
        </p:grpSpPr>
        <p:sp>
          <p:nvSpPr>
            <p:cNvPr id="33" name="Freeform 32">
              <a:extLst>
                <a:ext uri="{FF2B5EF4-FFF2-40B4-BE49-F238E27FC236}">
                  <a16:creationId xmlns:a16="http://schemas.microsoft.com/office/drawing/2014/main" id="{A983F584-BC69-D2FF-F4D0-24A826CB3558}"/>
                </a:ext>
              </a:extLst>
            </p:cNvPr>
            <p:cNvSpPr/>
            <p:nvPr/>
          </p:nvSpPr>
          <p:spPr>
            <a:xfrm>
              <a:off x="-31750" y="0"/>
              <a:ext cx="1675130" cy="880110"/>
            </a:xfrm>
            <a:custGeom>
              <a:avLst/>
              <a:gdLst/>
              <a:ahLst/>
              <a:cxnLst/>
              <a:rect l="l" t="t" r="r" b="b"/>
              <a:pathLst>
                <a:path w="1675130" h="880110">
                  <a:moveTo>
                    <a:pt x="266700" y="848360"/>
                  </a:moveTo>
                  <a:cubicBezTo>
                    <a:pt x="236220" y="848360"/>
                    <a:pt x="205740" y="842010"/>
                    <a:pt x="175260" y="829310"/>
                  </a:cubicBezTo>
                  <a:cubicBezTo>
                    <a:pt x="55880" y="778510"/>
                    <a:pt x="0" y="641350"/>
                    <a:pt x="50800" y="521970"/>
                  </a:cubicBezTo>
                  <a:cubicBezTo>
                    <a:pt x="184150" y="204470"/>
                    <a:pt x="492760" y="0"/>
                    <a:pt x="836930" y="0"/>
                  </a:cubicBezTo>
                  <a:cubicBezTo>
                    <a:pt x="1181100" y="0"/>
                    <a:pt x="1489710" y="204470"/>
                    <a:pt x="1624330" y="521970"/>
                  </a:cubicBezTo>
                  <a:cubicBezTo>
                    <a:pt x="1675130" y="641350"/>
                    <a:pt x="1619250" y="779780"/>
                    <a:pt x="1499870" y="829310"/>
                  </a:cubicBezTo>
                  <a:cubicBezTo>
                    <a:pt x="1380490" y="880110"/>
                    <a:pt x="1242060" y="824230"/>
                    <a:pt x="1192530" y="704850"/>
                  </a:cubicBezTo>
                  <a:cubicBezTo>
                    <a:pt x="1131570" y="562610"/>
                    <a:pt x="991870" y="469900"/>
                    <a:pt x="836930" y="469900"/>
                  </a:cubicBezTo>
                  <a:cubicBezTo>
                    <a:pt x="681990" y="469900"/>
                    <a:pt x="543560" y="562610"/>
                    <a:pt x="482600" y="704850"/>
                  </a:cubicBezTo>
                  <a:cubicBezTo>
                    <a:pt x="445770" y="793750"/>
                    <a:pt x="358140" y="848360"/>
                    <a:pt x="266700" y="848360"/>
                  </a:cubicBezTo>
                  <a:close/>
                </a:path>
              </a:pathLst>
            </a:custGeom>
            <a:solidFill>
              <a:srgbClr val="F2BC2A"/>
            </a:solidFill>
          </p:spPr>
        </p:sp>
      </p:grpSp>
      <p:sp>
        <p:nvSpPr>
          <p:cNvPr id="34" name="Freeform 33">
            <a:extLst>
              <a:ext uri="{FF2B5EF4-FFF2-40B4-BE49-F238E27FC236}">
                <a16:creationId xmlns:a16="http://schemas.microsoft.com/office/drawing/2014/main" id="{0A96CF2B-A18B-1B5F-D73C-4E7A6F1C7488}"/>
              </a:ext>
            </a:extLst>
          </p:cNvPr>
          <p:cNvSpPr/>
          <p:nvPr userDrawn="1"/>
        </p:nvSpPr>
        <p:spPr>
          <a:xfrm>
            <a:off x="3850273" y="792809"/>
            <a:ext cx="464062" cy="471782"/>
          </a:xfrm>
          <a:custGeom>
            <a:avLst/>
            <a:gdLst/>
            <a:ahLst/>
            <a:cxnLst/>
            <a:rect l="l" t="t" r="r" b="b"/>
            <a:pathLst>
              <a:path w="464062" h="471782">
                <a:moveTo>
                  <a:pt x="0" y="0"/>
                </a:moveTo>
                <a:lnTo>
                  <a:pt x="464061" y="0"/>
                </a:lnTo>
                <a:lnTo>
                  <a:pt x="464061" y="471782"/>
                </a:lnTo>
                <a:lnTo>
                  <a:pt x="0" y="471782"/>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grpSp>
        <p:nvGrpSpPr>
          <p:cNvPr id="35" name="Group 34">
            <a:extLst>
              <a:ext uri="{FF2B5EF4-FFF2-40B4-BE49-F238E27FC236}">
                <a16:creationId xmlns:a16="http://schemas.microsoft.com/office/drawing/2014/main" id="{B7E09886-A67E-9027-2F00-D06E9118DC28}"/>
              </a:ext>
            </a:extLst>
          </p:cNvPr>
          <p:cNvGrpSpPr/>
          <p:nvPr userDrawn="1"/>
        </p:nvGrpSpPr>
        <p:grpSpPr>
          <a:xfrm rot="-2074858">
            <a:off x="15366099" y="2674126"/>
            <a:ext cx="229651" cy="229651"/>
            <a:chOff x="0" y="0"/>
            <a:chExt cx="6350000" cy="6350000"/>
          </a:xfrm>
        </p:grpSpPr>
        <p:sp>
          <p:nvSpPr>
            <p:cNvPr id="36" name="Freeform 35">
              <a:extLst>
                <a:ext uri="{FF2B5EF4-FFF2-40B4-BE49-F238E27FC236}">
                  <a16:creationId xmlns:a16="http://schemas.microsoft.com/office/drawing/2014/main" id="{12D91653-98C8-E780-6BE5-30D3C7BD42F9}"/>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1AB5DB"/>
            </a:solidFill>
          </p:spPr>
        </p:sp>
      </p:grpSp>
      <p:sp>
        <p:nvSpPr>
          <p:cNvPr id="37" name="Freeform 36">
            <a:extLst>
              <a:ext uri="{FF2B5EF4-FFF2-40B4-BE49-F238E27FC236}">
                <a16:creationId xmlns:a16="http://schemas.microsoft.com/office/drawing/2014/main" id="{21AA7488-9BF0-3D6F-DD22-C8CEB94F288C}"/>
              </a:ext>
            </a:extLst>
          </p:cNvPr>
          <p:cNvSpPr/>
          <p:nvPr userDrawn="1"/>
        </p:nvSpPr>
        <p:spPr>
          <a:xfrm rot="19525142">
            <a:off x="14586618" y="839557"/>
            <a:ext cx="238202" cy="236037"/>
          </a:xfrm>
          <a:custGeom>
            <a:avLst/>
            <a:gdLst/>
            <a:ahLst/>
            <a:cxnLst/>
            <a:rect l="l" t="t" r="r" b="b"/>
            <a:pathLst>
              <a:path w="238202" h="236037">
                <a:moveTo>
                  <a:pt x="0" y="0"/>
                </a:moveTo>
                <a:lnTo>
                  <a:pt x="238203" y="0"/>
                </a:lnTo>
                <a:lnTo>
                  <a:pt x="238203" y="236037"/>
                </a:lnTo>
                <a:lnTo>
                  <a:pt x="0" y="236037"/>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38" name="Freeform 37">
            <a:extLst>
              <a:ext uri="{FF2B5EF4-FFF2-40B4-BE49-F238E27FC236}">
                <a16:creationId xmlns:a16="http://schemas.microsoft.com/office/drawing/2014/main" id="{FFA62250-6871-509F-5304-F7DED0C2D367}"/>
              </a:ext>
            </a:extLst>
          </p:cNvPr>
          <p:cNvSpPr/>
          <p:nvPr userDrawn="1"/>
        </p:nvSpPr>
        <p:spPr>
          <a:xfrm rot="18753346">
            <a:off x="17042444" y="5898826"/>
            <a:ext cx="433712" cy="411632"/>
          </a:xfrm>
          <a:custGeom>
            <a:avLst/>
            <a:gdLst/>
            <a:ahLst/>
            <a:cxnLst/>
            <a:rect l="l" t="t" r="r" b="b"/>
            <a:pathLst>
              <a:path w="433712" h="411632">
                <a:moveTo>
                  <a:pt x="0" y="0"/>
                </a:moveTo>
                <a:lnTo>
                  <a:pt x="433712" y="0"/>
                </a:lnTo>
                <a:lnTo>
                  <a:pt x="433712" y="411632"/>
                </a:lnTo>
                <a:lnTo>
                  <a:pt x="0" y="411632"/>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39" name="Freeform 38">
            <a:extLst>
              <a:ext uri="{FF2B5EF4-FFF2-40B4-BE49-F238E27FC236}">
                <a16:creationId xmlns:a16="http://schemas.microsoft.com/office/drawing/2014/main" id="{1096ED0D-6D49-8870-4221-24A50E2695B5}"/>
              </a:ext>
            </a:extLst>
          </p:cNvPr>
          <p:cNvSpPr/>
          <p:nvPr userDrawn="1"/>
        </p:nvSpPr>
        <p:spPr>
          <a:xfrm rot="19525142">
            <a:off x="17279532" y="4129890"/>
            <a:ext cx="464062" cy="471782"/>
          </a:xfrm>
          <a:custGeom>
            <a:avLst/>
            <a:gdLst/>
            <a:ahLst/>
            <a:cxnLst/>
            <a:rect l="l" t="t" r="r" b="b"/>
            <a:pathLst>
              <a:path w="464062" h="471782">
                <a:moveTo>
                  <a:pt x="0" y="0"/>
                </a:moveTo>
                <a:lnTo>
                  <a:pt x="464062" y="0"/>
                </a:lnTo>
                <a:lnTo>
                  <a:pt x="464062" y="471781"/>
                </a:lnTo>
                <a:lnTo>
                  <a:pt x="0" y="471781"/>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grpSp>
        <p:nvGrpSpPr>
          <p:cNvPr id="40" name="Group 39">
            <a:extLst>
              <a:ext uri="{FF2B5EF4-FFF2-40B4-BE49-F238E27FC236}">
                <a16:creationId xmlns:a16="http://schemas.microsoft.com/office/drawing/2014/main" id="{B7A06EB2-2CAB-D608-A94B-95F7451D1787}"/>
              </a:ext>
            </a:extLst>
          </p:cNvPr>
          <p:cNvGrpSpPr>
            <a:grpSpLocks noChangeAspect="1"/>
          </p:cNvGrpSpPr>
          <p:nvPr userDrawn="1"/>
        </p:nvGrpSpPr>
        <p:grpSpPr>
          <a:xfrm rot="-2949008">
            <a:off x="15866380" y="4469518"/>
            <a:ext cx="498419" cy="262574"/>
            <a:chOff x="0" y="0"/>
            <a:chExt cx="1610360" cy="848360"/>
          </a:xfrm>
        </p:grpSpPr>
        <p:sp>
          <p:nvSpPr>
            <p:cNvPr id="41" name="Freeform 40">
              <a:extLst>
                <a:ext uri="{FF2B5EF4-FFF2-40B4-BE49-F238E27FC236}">
                  <a16:creationId xmlns:a16="http://schemas.microsoft.com/office/drawing/2014/main" id="{9C8E5B64-77A3-ED92-FB61-55E1F205B17A}"/>
                </a:ext>
              </a:extLst>
            </p:cNvPr>
            <p:cNvSpPr/>
            <p:nvPr/>
          </p:nvSpPr>
          <p:spPr>
            <a:xfrm>
              <a:off x="-31750" y="0"/>
              <a:ext cx="1675130" cy="880110"/>
            </a:xfrm>
            <a:custGeom>
              <a:avLst/>
              <a:gdLst/>
              <a:ahLst/>
              <a:cxnLst/>
              <a:rect l="l" t="t" r="r" b="b"/>
              <a:pathLst>
                <a:path w="1675130" h="880110">
                  <a:moveTo>
                    <a:pt x="266700" y="848360"/>
                  </a:moveTo>
                  <a:cubicBezTo>
                    <a:pt x="236220" y="848360"/>
                    <a:pt x="205740" y="842010"/>
                    <a:pt x="175260" y="829310"/>
                  </a:cubicBezTo>
                  <a:cubicBezTo>
                    <a:pt x="55880" y="778510"/>
                    <a:pt x="0" y="641350"/>
                    <a:pt x="50800" y="521970"/>
                  </a:cubicBezTo>
                  <a:cubicBezTo>
                    <a:pt x="184150" y="204470"/>
                    <a:pt x="492760" y="0"/>
                    <a:pt x="836930" y="0"/>
                  </a:cubicBezTo>
                  <a:cubicBezTo>
                    <a:pt x="1181100" y="0"/>
                    <a:pt x="1489710" y="204470"/>
                    <a:pt x="1624330" y="521970"/>
                  </a:cubicBezTo>
                  <a:cubicBezTo>
                    <a:pt x="1675130" y="641350"/>
                    <a:pt x="1619250" y="779780"/>
                    <a:pt x="1499870" y="829310"/>
                  </a:cubicBezTo>
                  <a:cubicBezTo>
                    <a:pt x="1380490" y="880110"/>
                    <a:pt x="1242060" y="824230"/>
                    <a:pt x="1192530" y="704850"/>
                  </a:cubicBezTo>
                  <a:cubicBezTo>
                    <a:pt x="1131570" y="562610"/>
                    <a:pt x="991870" y="469900"/>
                    <a:pt x="836930" y="469900"/>
                  </a:cubicBezTo>
                  <a:cubicBezTo>
                    <a:pt x="681990" y="469900"/>
                    <a:pt x="543560" y="562610"/>
                    <a:pt x="482600" y="704850"/>
                  </a:cubicBezTo>
                  <a:cubicBezTo>
                    <a:pt x="445770" y="793750"/>
                    <a:pt x="358140" y="848360"/>
                    <a:pt x="266700" y="848360"/>
                  </a:cubicBezTo>
                  <a:close/>
                </a:path>
              </a:pathLst>
            </a:custGeom>
            <a:solidFill>
              <a:srgbClr val="F2BC2A"/>
            </a:solidFill>
          </p:spPr>
        </p:sp>
      </p:grpSp>
      <p:grpSp>
        <p:nvGrpSpPr>
          <p:cNvPr id="42" name="Group 41">
            <a:extLst>
              <a:ext uri="{FF2B5EF4-FFF2-40B4-BE49-F238E27FC236}">
                <a16:creationId xmlns:a16="http://schemas.microsoft.com/office/drawing/2014/main" id="{64137B94-37CE-20A6-EC12-084B23E6ACF0}"/>
              </a:ext>
            </a:extLst>
          </p:cNvPr>
          <p:cNvGrpSpPr>
            <a:grpSpLocks noChangeAspect="1"/>
          </p:cNvGrpSpPr>
          <p:nvPr userDrawn="1"/>
        </p:nvGrpSpPr>
        <p:grpSpPr>
          <a:xfrm rot="-2949008">
            <a:off x="14359241" y="9446041"/>
            <a:ext cx="498419" cy="262574"/>
            <a:chOff x="0" y="0"/>
            <a:chExt cx="1610360" cy="848360"/>
          </a:xfrm>
        </p:grpSpPr>
        <p:sp>
          <p:nvSpPr>
            <p:cNvPr id="43" name="Freeform 42">
              <a:extLst>
                <a:ext uri="{FF2B5EF4-FFF2-40B4-BE49-F238E27FC236}">
                  <a16:creationId xmlns:a16="http://schemas.microsoft.com/office/drawing/2014/main" id="{5A422D29-DEEE-CCE6-8D31-4989072F9601}"/>
                </a:ext>
              </a:extLst>
            </p:cNvPr>
            <p:cNvSpPr/>
            <p:nvPr/>
          </p:nvSpPr>
          <p:spPr>
            <a:xfrm>
              <a:off x="-31750" y="0"/>
              <a:ext cx="1675130" cy="880110"/>
            </a:xfrm>
            <a:custGeom>
              <a:avLst/>
              <a:gdLst/>
              <a:ahLst/>
              <a:cxnLst/>
              <a:rect l="l" t="t" r="r" b="b"/>
              <a:pathLst>
                <a:path w="1675130" h="880110">
                  <a:moveTo>
                    <a:pt x="266700" y="848360"/>
                  </a:moveTo>
                  <a:cubicBezTo>
                    <a:pt x="236220" y="848360"/>
                    <a:pt x="205740" y="842010"/>
                    <a:pt x="175260" y="829310"/>
                  </a:cubicBezTo>
                  <a:cubicBezTo>
                    <a:pt x="55880" y="778510"/>
                    <a:pt x="0" y="641350"/>
                    <a:pt x="50800" y="521970"/>
                  </a:cubicBezTo>
                  <a:cubicBezTo>
                    <a:pt x="184150" y="204470"/>
                    <a:pt x="492760" y="0"/>
                    <a:pt x="836930" y="0"/>
                  </a:cubicBezTo>
                  <a:cubicBezTo>
                    <a:pt x="1181100" y="0"/>
                    <a:pt x="1489710" y="204470"/>
                    <a:pt x="1624330" y="521970"/>
                  </a:cubicBezTo>
                  <a:cubicBezTo>
                    <a:pt x="1675130" y="641350"/>
                    <a:pt x="1619250" y="779780"/>
                    <a:pt x="1499870" y="829310"/>
                  </a:cubicBezTo>
                  <a:cubicBezTo>
                    <a:pt x="1380490" y="880110"/>
                    <a:pt x="1242060" y="824230"/>
                    <a:pt x="1192530" y="704850"/>
                  </a:cubicBezTo>
                  <a:cubicBezTo>
                    <a:pt x="1131570" y="562610"/>
                    <a:pt x="991870" y="469900"/>
                    <a:pt x="836930" y="469900"/>
                  </a:cubicBezTo>
                  <a:cubicBezTo>
                    <a:pt x="681990" y="469900"/>
                    <a:pt x="543560" y="562610"/>
                    <a:pt x="482600" y="704850"/>
                  </a:cubicBezTo>
                  <a:cubicBezTo>
                    <a:pt x="445770" y="793750"/>
                    <a:pt x="358140" y="848360"/>
                    <a:pt x="266700" y="848360"/>
                  </a:cubicBezTo>
                  <a:close/>
                </a:path>
              </a:pathLst>
            </a:custGeom>
            <a:solidFill>
              <a:srgbClr val="F2BC2A"/>
            </a:solidFill>
          </p:spPr>
        </p:sp>
      </p:grpSp>
      <p:grpSp>
        <p:nvGrpSpPr>
          <p:cNvPr id="44" name="Group 43">
            <a:extLst>
              <a:ext uri="{FF2B5EF4-FFF2-40B4-BE49-F238E27FC236}">
                <a16:creationId xmlns:a16="http://schemas.microsoft.com/office/drawing/2014/main" id="{1220A6D0-73A2-B4E1-623E-F989DE202051}"/>
              </a:ext>
            </a:extLst>
          </p:cNvPr>
          <p:cNvGrpSpPr/>
          <p:nvPr userDrawn="1"/>
        </p:nvGrpSpPr>
        <p:grpSpPr>
          <a:xfrm>
            <a:off x="15738452" y="6288751"/>
            <a:ext cx="229651" cy="229651"/>
            <a:chOff x="0" y="0"/>
            <a:chExt cx="6350000" cy="6350000"/>
          </a:xfrm>
        </p:grpSpPr>
        <p:sp>
          <p:nvSpPr>
            <p:cNvPr id="45" name="Freeform 44">
              <a:extLst>
                <a:ext uri="{FF2B5EF4-FFF2-40B4-BE49-F238E27FC236}">
                  <a16:creationId xmlns:a16="http://schemas.microsoft.com/office/drawing/2014/main" id="{40D56B04-9B01-33FF-203F-6BA7CDB1D8AA}"/>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1AB5DB"/>
            </a:solidFill>
          </p:spPr>
        </p:sp>
      </p:grpSp>
      <p:sp>
        <p:nvSpPr>
          <p:cNvPr id="47" name="Text Placeholder 46">
            <a:extLst>
              <a:ext uri="{FF2B5EF4-FFF2-40B4-BE49-F238E27FC236}">
                <a16:creationId xmlns:a16="http://schemas.microsoft.com/office/drawing/2014/main" id="{061E61F2-5969-6E3F-7F90-9F5058CC99FE}"/>
              </a:ext>
            </a:extLst>
          </p:cNvPr>
          <p:cNvSpPr>
            <a:spLocks noGrp="1"/>
          </p:cNvSpPr>
          <p:nvPr>
            <p:ph type="body" sz="quarter" idx="10"/>
          </p:nvPr>
        </p:nvSpPr>
        <p:spPr>
          <a:xfrm>
            <a:off x="3678260" y="2359049"/>
            <a:ext cx="11314113" cy="1665288"/>
          </a:xfrm>
          <a:prstGeom prst="rect">
            <a:avLst/>
          </a:prstGeom>
        </p:spPr>
        <p:txBody>
          <a:bodyPr/>
          <a:lstStyle>
            <a:lvl1pPr algn="ctr">
              <a:buNone/>
              <a:defRPr lang="en-US" sz="10899" kern="1200" spc="359">
                <a:solidFill>
                  <a:srgbClr val="00AD9C"/>
                </a:solidFill>
                <a:latin typeface="Marykate"/>
                <a:ea typeface="Marykate"/>
                <a:cs typeface="Marykate"/>
              </a:defRPr>
            </a:lvl1pPr>
          </a:lstStyle>
          <a:p>
            <a:pPr lvl="0"/>
            <a:endParaRPr lang="en-US"/>
          </a:p>
        </p:txBody>
      </p:sp>
      <p:sp>
        <p:nvSpPr>
          <p:cNvPr id="49" name="Text Placeholder 48">
            <a:extLst>
              <a:ext uri="{FF2B5EF4-FFF2-40B4-BE49-F238E27FC236}">
                <a16:creationId xmlns:a16="http://schemas.microsoft.com/office/drawing/2014/main" id="{A5662914-B5F1-3636-092C-C8FEC1A3395E}"/>
              </a:ext>
            </a:extLst>
          </p:cNvPr>
          <p:cNvSpPr>
            <a:spLocks noGrp="1"/>
          </p:cNvSpPr>
          <p:nvPr>
            <p:ph type="body" sz="quarter" idx="11"/>
          </p:nvPr>
        </p:nvSpPr>
        <p:spPr>
          <a:xfrm>
            <a:off x="5264038" y="4714892"/>
            <a:ext cx="8359788" cy="3540101"/>
          </a:xfrm>
          <a:prstGeom prst="rect">
            <a:avLst/>
          </a:prstGeom>
        </p:spPr>
        <p:txBody>
          <a:bodyPr/>
          <a:lstStyle>
            <a:lvl1pPr algn="ctr">
              <a:buNone/>
              <a:defRPr lang="en-US" sz="3300" b="1" kern="1200">
                <a:solidFill>
                  <a:srgbClr val="003933"/>
                </a:solidFill>
                <a:latin typeface="Dosis Semi-Bold"/>
                <a:ea typeface="Dosis Semi-Bold"/>
                <a:cs typeface="Dosis Semi-Bold"/>
              </a:defRPr>
            </a:lvl1pPr>
          </a:lstStyle>
          <a:p>
            <a:pPr lvl="0"/>
            <a:endParaRPr lang="en-US"/>
          </a:p>
        </p:txBody>
      </p:sp>
    </p:spTree>
    <p:extLst>
      <p:ext uri="{BB962C8B-B14F-4D97-AF65-F5344CB8AC3E}">
        <p14:creationId xmlns:p14="http://schemas.microsoft.com/office/powerpoint/2010/main" val="34311949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3" name="Freeform 2">
            <a:extLst>
              <a:ext uri="{FF2B5EF4-FFF2-40B4-BE49-F238E27FC236}">
                <a16:creationId xmlns:a16="http://schemas.microsoft.com/office/drawing/2014/main" id="{8603C81B-3A7F-2FEF-1E3C-EDE99EB7E5FC}"/>
              </a:ext>
            </a:extLst>
          </p:cNvPr>
          <p:cNvSpPr/>
          <p:nvPr userDrawn="1"/>
        </p:nvSpPr>
        <p:spPr>
          <a:xfrm rot="5400000">
            <a:off x="4000500" y="-4000500"/>
            <a:ext cx="10287000" cy="18288000"/>
          </a:xfrm>
          <a:custGeom>
            <a:avLst/>
            <a:gdLst/>
            <a:ahLst/>
            <a:cxnLst/>
            <a:rect l="l" t="t" r="r" b="b"/>
            <a:pathLst>
              <a:path w="10287000" h="18288000">
                <a:moveTo>
                  <a:pt x="0" y="18288000"/>
                </a:moveTo>
                <a:lnTo>
                  <a:pt x="0" y="0"/>
                </a:lnTo>
                <a:lnTo>
                  <a:pt x="10287000" y="0"/>
                </a:lnTo>
                <a:lnTo>
                  <a:pt x="10287000" y="18288000"/>
                </a:lnTo>
                <a:lnTo>
                  <a:pt x="0" y="18288000"/>
                </a:lnTo>
                <a:close/>
              </a:path>
            </a:pathLst>
          </a:custGeom>
          <a:blipFill>
            <a:blip r:embed="rId2"/>
            <a:stretch>
              <a:fillRect l="-9222" r="-9222"/>
            </a:stretch>
          </a:blipFill>
        </p:spPr>
      </p:sp>
      <p:grpSp>
        <p:nvGrpSpPr>
          <p:cNvPr id="4" name="Group 3">
            <a:extLst>
              <a:ext uri="{FF2B5EF4-FFF2-40B4-BE49-F238E27FC236}">
                <a16:creationId xmlns:a16="http://schemas.microsoft.com/office/drawing/2014/main" id="{D5B5ED6A-130C-FEF7-5C99-1FDA2CC16C89}"/>
              </a:ext>
            </a:extLst>
          </p:cNvPr>
          <p:cNvGrpSpPr/>
          <p:nvPr userDrawn="1"/>
        </p:nvGrpSpPr>
        <p:grpSpPr>
          <a:xfrm>
            <a:off x="-869488" y="-836544"/>
            <a:ext cx="20086371" cy="12006726"/>
            <a:chOff x="0" y="0"/>
            <a:chExt cx="26781829" cy="16008969"/>
          </a:xfrm>
        </p:grpSpPr>
        <p:grpSp>
          <p:nvGrpSpPr>
            <p:cNvPr id="5" name="Group 4">
              <a:extLst>
                <a:ext uri="{FF2B5EF4-FFF2-40B4-BE49-F238E27FC236}">
                  <a16:creationId xmlns:a16="http://schemas.microsoft.com/office/drawing/2014/main" id="{3ED1C4FB-88C0-93F3-7839-9DC5B3CD3553}"/>
                </a:ext>
              </a:extLst>
            </p:cNvPr>
            <p:cNvGrpSpPr/>
            <p:nvPr/>
          </p:nvGrpSpPr>
          <p:grpSpPr>
            <a:xfrm>
              <a:off x="0" y="394920"/>
              <a:ext cx="1900244" cy="15205129"/>
              <a:chOff x="0" y="0"/>
              <a:chExt cx="356429" cy="2852028"/>
            </a:xfrm>
          </p:grpSpPr>
          <p:sp>
            <p:nvSpPr>
              <p:cNvPr id="15" name="Freeform 5">
                <a:extLst>
                  <a:ext uri="{FF2B5EF4-FFF2-40B4-BE49-F238E27FC236}">
                    <a16:creationId xmlns:a16="http://schemas.microsoft.com/office/drawing/2014/main" id="{3E0C61C8-3491-36DE-34D6-E21DA4F4558C}"/>
                  </a:ext>
                </a:extLst>
              </p:cNvPr>
              <p:cNvSpPr/>
              <p:nvPr/>
            </p:nvSpPr>
            <p:spPr>
              <a:xfrm>
                <a:off x="0" y="0"/>
                <a:ext cx="356429" cy="2852028"/>
              </a:xfrm>
              <a:custGeom>
                <a:avLst/>
                <a:gdLst/>
                <a:ahLst/>
                <a:cxnLst/>
                <a:rect l="l" t="t" r="r" b="b"/>
                <a:pathLst>
                  <a:path w="356429" h="2852028">
                    <a:moveTo>
                      <a:pt x="0" y="0"/>
                    </a:moveTo>
                    <a:lnTo>
                      <a:pt x="356429" y="0"/>
                    </a:lnTo>
                    <a:lnTo>
                      <a:pt x="356429" y="2852028"/>
                    </a:lnTo>
                    <a:lnTo>
                      <a:pt x="0" y="2852028"/>
                    </a:lnTo>
                    <a:close/>
                  </a:path>
                </a:pathLst>
              </a:custGeom>
              <a:solidFill>
                <a:srgbClr val="E65C7E"/>
              </a:solidFill>
            </p:spPr>
          </p:sp>
          <p:sp>
            <p:nvSpPr>
              <p:cNvPr id="16" name="TextBox 6">
                <a:extLst>
                  <a:ext uri="{FF2B5EF4-FFF2-40B4-BE49-F238E27FC236}">
                    <a16:creationId xmlns:a16="http://schemas.microsoft.com/office/drawing/2014/main" id="{9EB369D8-9DFF-4763-E978-04016CAE444D}"/>
                  </a:ext>
                </a:extLst>
              </p:cNvPr>
              <p:cNvSpPr txBox="1"/>
              <p:nvPr/>
            </p:nvSpPr>
            <p:spPr>
              <a:xfrm>
                <a:off x="0" y="-57150"/>
                <a:ext cx="356429" cy="2909178"/>
              </a:xfrm>
              <a:prstGeom prst="rect">
                <a:avLst/>
              </a:prstGeom>
            </p:spPr>
            <p:txBody>
              <a:bodyPr lIns="53498" tIns="53498" rIns="53498" bIns="53498" rtlCol="0" anchor="ctr"/>
              <a:lstStyle/>
              <a:p>
                <a:pPr algn="ctr">
                  <a:lnSpc>
                    <a:spcPts val="2801"/>
                  </a:lnSpc>
                </a:pPr>
                <a:endParaRPr/>
              </a:p>
            </p:txBody>
          </p:sp>
        </p:grpSp>
        <p:grpSp>
          <p:nvGrpSpPr>
            <p:cNvPr id="6" name="Group 7">
              <a:extLst>
                <a:ext uri="{FF2B5EF4-FFF2-40B4-BE49-F238E27FC236}">
                  <a16:creationId xmlns:a16="http://schemas.microsoft.com/office/drawing/2014/main" id="{D05C29EB-8835-42DE-7BEA-705B75AB6E46}"/>
                </a:ext>
              </a:extLst>
            </p:cNvPr>
            <p:cNvGrpSpPr/>
            <p:nvPr/>
          </p:nvGrpSpPr>
          <p:grpSpPr>
            <a:xfrm>
              <a:off x="24881585" y="394920"/>
              <a:ext cx="1900244" cy="15205129"/>
              <a:chOff x="0" y="0"/>
              <a:chExt cx="356429" cy="2852028"/>
            </a:xfrm>
          </p:grpSpPr>
          <p:sp>
            <p:nvSpPr>
              <p:cNvPr id="13" name="Freeform 8">
                <a:extLst>
                  <a:ext uri="{FF2B5EF4-FFF2-40B4-BE49-F238E27FC236}">
                    <a16:creationId xmlns:a16="http://schemas.microsoft.com/office/drawing/2014/main" id="{866523FF-FF63-F3F8-0F8C-4458C55F147A}"/>
                  </a:ext>
                </a:extLst>
              </p:cNvPr>
              <p:cNvSpPr/>
              <p:nvPr/>
            </p:nvSpPr>
            <p:spPr>
              <a:xfrm>
                <a:off x="0" y="0"/>
                <a:ext cx="356429" cy="2852028"/>
              </a:xfrm>
              <a:custGeom>
                <a:avLst/>
                <a:gdLst/>
                <a:ahLst/>
                <a:cxnLst/>
                <a:rect l="l" t="t" r="r" b="b"/>
                <a:pathLst>
                  <a:path w="356429" h="2852028">
                    <a:moveTo>
                      <a:pt x="0" y="0"/>
                    </a:moveTo>
                    <a:lnTo>
                      <a:pt x="356429" y="0"/>
                    </a:lnTo>
                    <a:lnTo>
                      <a:pt x="356429" y="2852028"/>
                    </a:lnTo>
                    <a:lnTo>
                      <a:pt x="0" y="2852028"/>
                    </a:lnTo>
                    <a:close/>
                  </a:path>
                </a:pathLst>
              </a:custGeom>
              <a:solidFill>
                <a:srgbClr val="E65C7E"/>
              </a:solidFill>
            </p:spPr>
          </p:sp>
          <p:sp>
            <p:nvSpPr>
              <p:cNvPr id="14" name="TextBox 9">
                <a:extLst>
                  <a:ext uri="{FF2B5EF4-FFF2-40B4-BE49-F238E27FC236}">
                    <a16:creationId xmlns:a16="http://schemas.microsoft.com/office/drawing/2014/main" id="{CCC2691E-7FA9-2C25-2DBA-7268AD7D4DB0}"/>
                  </a:ext>
                </a:extLst>
              </p:cNvPr>
              <p:cNvSpPr txBox="1"/>
              <p:nvPr/>
            </p:nvSpPr>
            <p:spPr>
              <a:xfrm>
                <a:off x="0" y="-57150"/>
                <a:ext cx="356429" cy="2909178"/>
              </a:xfrm>
              <a:prstGeom prst="rect">
                <a:avLst/>
              </a:prstGeom>
            </p:spPr>
            <p:txBody>
              <a:bodyPr lIns="53498" tIns="53498" rIns="53498" bIns="53498" rtlCol="0" anchor="ctr"/>
              <a:lstStyle/>
              <a:p>
                <a:pPr algn="ctr">
                  <a:lnSpc>
                    <a:spcPts val="2801"/>
                  </a:lnSpc>
                </a:pPr>
                <a:endParaRPr/>
              </a:p>
            </p:txBody>
          </p:sp>
        </p:grpSp>
        <p:grpSp>
          <p:nvGrpSpPr>
            <p:cNvPr id="7" name="Group 10">
              <a:extLst>
                <a:ext uri="{FF2B5EF4-FFF2-40B4-BE49-F238E27FC236}">
                  <a16:creationId xmlns:a16="http://schemas.microsoft.com/office/drawing/2014/main" id="{6FBCABD1-07FB-3C5F-F550-1D77F5A059E4}"/>
                </a:ext>
              </a:extLst>
            </p:cNvPr>
            <p:cNvGrpSpPr/>
            <p:nvPr/>
          </p:nvGrpSpPr>
          <p:grpSpPr>
            <a:xfrm rot="5400000">
              <a:off x="12801106" y="-11850985"/>
              <a:ext cx="1900244" cy="25602213"/>
              <a:chOff x="0" y="0"/>
              <a:chExt cx="356429" cy="4802210"/>
            </a:xfrm>
          </p:grpSpPr>
          <p:sp>
            <p:nvSpPr>
              <p:cNvPr id="11" name="Freeform 11">
                <a:extLst>
                  <a:ext uri="{FF2B5EF4-FFF2-40B4-BE49-F238E27FC236}">
                    <a16:creationId xmlns:a16="http://schemas.microsoft.com/office/drawing/2014/main" id="{FE343C6F-DC42-C861-940C-8BBAE904BDFC}"/>
                  </a:ext>
                </a:extLst>
              </p:cNvPr>
              <p:cNvSpPr/>
              <p:nvPr/>
            </p:nvSpPr>
            <p:spPr>
              <a:xfrm>
                <a:off x="0" y="0"/>
                <a:ext cx="356429" cy="4802210"/>
              </a:xfrm>
              <a:custGeom>
                <a:avLst/>
                <a:gdLst/>
                <a:ahLst/>
                <a:cxnLst/>
                <a:rect l="l" t="t" r="r" b="b"/>
                <a:pathLst>
                  <a:path w="356429" h="4802210">
                    <a:moveTo>
                      <a:pt x="0" y="0"/>
                    </a:moveTo>
                    <a:lnTo>
                      <a:pt x="356429" y="0"/>
                    </a:lnTo>
                    <a:lnTo>
                      <a:pt x="356429" y="4802210"/>
                    </a:lnTo>
                    <a:lnTo>
                      <a:pt x="0" y="4802210"/>
                    </a:lnTo>
                    <a:close/>
                  </a:path>
                </a:pathLst>
              </a:custGeom>
              <a:solidFill>
                <a:srgbClr val="E65C7E"/>
              </a:solidFill>
            </p:spPr>
          </p:sp>
          <p:sp>
            <p:nvSpPr>
              <p:cNvPr id="12" name="TextBox 12">
                <a:extLst>
                  <a:ext uri="{FF2B5EF4-FFF2-40B4-BE49-F238E27FC236}">
                    <a16:creationId xmlns:a16="http://schemas.microsoft.com/office/drawing/2014/main" id="{D0C2A389-D80D-6FCD-27D3-5903D1609FF4}"/>
                  </a:ext>
                </a:extLst>
              </p:cNvPr>
              <p:cNvSpPr txBox="1"/>
              <p:nvPr/>
            </p:nvSpPr>
            <p:spPr>
              <a:xfrm>
                <a:off x="0" y="-57150"/>
                <a:ext cx="356429" cy="4859360"/>
              </a:xfrm>
              <a:prstGeom prst="rect">
                <a:avLst/>
              </a:prstGeom>
            </p:spPr>
            <p:txBody>
              <a:bodyPr lIns="53498" tIns="53498" rIns="53498" bIns="53498" rtlCol="0" anchor="ctr"/>
              <a:lstStyle/>
              <a:p>
                <a:pPr algn="ctr">
                  <a:lnSpc>
                    <a:spcPts val="2801"/>
                  </a:lnSpc>
                </a:pPr>
                <a:endParaRPr/>
              </a:p>
            </p:txBody>
          </p:sp>
        </p:grpSp>
        <p:grpSp>
          <p:nvGrpSpPr>
            <p:cNvPr id="8" name="Group 13">
              <a:extLst>
                <a:ext uri="{FF2B5EF4-FFF2-40B4-BE49-F238E27FC236}">
                  <a16:creationId xmlns:a16="http://schemas.microsoft.com/office/drawing/2014/main" id="{245876D9-A06C-38D5-C693-720F15A48413}"/>
                </a:ext>
              </a:extLst>
            </p:cNvPr>
            <p:cNvGrpSpPr/>
            <p:nvPr/>
          </p:nvGrpSpPr>
          <p:grpSpPr>
            <a:xfrm rot="5400000">
              <a:off x="12656286" y="2257740"/>
              <a:ext cx="1900244" cy="25602213"/>
              <a:chOff x="0" y="0"/>
              <a:chExt cx="356429" cy="4802210"/>
            </a:xfrm>
          </p:grpSpPr>
          <p:sp>
            <p:nvSpPr>
              <p:cNvPr id="9" name="Freeform 14">
                <a:extLst>
                  <a:ext uri="{FF2B5EF4-FFF2-40B4-BE49-F238E27FC236}">
                    <a16:creationId xmlns:a16="http://schemas.microsoft.com/office/drawing/2014/main" id="{7ADA384C-F0A5-9757-F133-48F99770D026}"/>
                  </a:ext>
                </a:extLst>
              </p:cNvPr>
              <p:cNvSpPr/>
              <p:nvPr/>
            </p:nvSpPr>
            <p:spPr>
              <a:xfrm>
                <a:off x="0" y="0"/>
                <a:ext cx="356429" cy="4802210"/>
              </a:xfrm>
              <a:custGeom>
                <a:avLst/>
                <a:gdLst/>
                <a:ahLst/>
                <a:cxnLst/>
                <a:rect l="l" t="t" r="r" b="b"/>
                <a:pathLst>
                  <a:path w="356429" h="4802210">
                    <a:moveTo>
                      <a:pt x="0" y="0"/>
                    </a:moveTo>
                    <a:lnTo>
                      <a:pt x="356429" y="0"/>
                    </a:lnTo>
                    <a:lnTo>
                      <a:pt x="356429" y="4802210"/>
                    </a:lnTo>
                    <a:lnTo>
                      <a:pt x="0" y="4802210"/>
                    </a:lnTo>
                    <a:close/>
                  </a:path>
                </a:pathLst>
              </a:custGeom>
              <a:solidFill>
                <a:srgbClr val="E65C7E"/>
              </a:solidFill>
            </p:spPr>
          </p:sp>
          <p:sp>
            <p:nvSpPr>
              <p:cNvPr id="10" name="TextBox 15">
                <a:extLst>
                  <a:ext uri="{FF2B5EF4-FFF2-40B4-BE49-F238E27FC236}">
                    <a16:creationId xmlns:a16="http://schemas.microsoft.com/office/drawing/2014/main" id="{F752A790-D62E-DCD1-22E7-B94B1D46110E}"/>
                  </a:ext>
                </a:extLst>
              </p:cNvPr>
              <p:cNvSpPr txBox="1"/>
              <p:nvPr/>
            </p:nvSpPr>
            <p:spPr>
              <a:xfrm>
                <a:off x="0" y="-57150"/>
                <a:ext cx="356429" cy="4859360"/>
              </a:xfrm>
              <a:prstGeom prst="rect">
                <a:avLst/>
              </a:prstGeom>
            </p:spPr>
            <p:txBody>
              <a:bodyPr lIns="53498" tIns="53498" rIns="53498" bIns="53498" rtlCol="0" anchor="ctr"/>
              <a:lstStyle/>
              <a:p>
                <a:pPr algn="ctr">
                  <a:lnSpc>
                    <a:spcPts val="2801"/>
                  </a:lnSpc>
                </a:pPr>
                <a:endParaRPr/>
              </a:p>
            </p:txBody>
          </p:sp>
        </p:grpSp>
      </p:grpSp>
      <p:sp>
        <p:nvSpPr>
          <p:cNvPr id="17" name="Freeform 16">
            <a:extLst>
              <a:ext uri="{FF2B5EF4-FFF2-40B4-BE49-F238E27FC236}">
                <a16:creationId xmlns:a16="http://schemas.microsoft.com/office/drawing/2014/main" id="{43F3D416-4BAC-6F4A-08F8-585052BC368E}"/>
              </a:ext>
            </a:extLst>
          </p:cNvPr>
          <p:cNvSpPr/>
          <p:nvPr userDrawn="1"/>
        </p:nvSpPr>
        <p:spPr>
          <a:xfrm rot="771677">
            <a:off x="13389293" y="5297170"/>
            <a:ext cx="4445598" cy="6318033"/>
          </a:xfrm>
          <a:custGeom>
            <a:avLst/>
            <a:gdLst/>
            <a:ahLst/>
            <a:cxnLst/>
            <a:rect l="l" t="t" r="r" b="b"/>
            <a:pathLst>
              <a:path w="4445598" h="6318033">
                <a:moveTo>
                  <a:pt x="0" y="0"/>
                </a:moveTo>
                <a:lnTo>
                  <a:pt x="4445597" y="0"/>
                </a:lnTo>
                <a:lnTo>
                  <a:pt x="4445597" y="6318033"/>
                </a:lnTo>
                <a:lnTo>
                  <a:pt x="0" y="631803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8" name="Freeform 17">
            <a:extLst>
              <a:ext uri="{FF2B5EF4-FFF2-40B4-BE49-F238E27FC236}">
                <a16:creationId xmlns:a16="http://schemas.microsoft.com/office/drawing/2014/main" id="{436E6E04-ACEC-C1B4-11FA-2540744F261A}"/>
              </a:ext>
            </a:extLst>
          </p:cNvPr>
          <p:cNvSpPr/>
          <p:nvPr userDrawn="1"/>
        </p:nvSpPr>
        <p:spPr>
          <a:xfrm rot="20726499">
            <a:off x="11928939" y="428795"/>
            <a:ext cx="1911167" cy="3166089"/>
          </a:xfrm>
          <a:custGeom>
            <a:avLst/>
            <a:gdLst/>
            <a:ahLst/>
            <a:cxnLst/>
            <a:rect l="l" t="t" r="r" b="b"/>
            <a:pathLst>
              <a:path w="1911167" h="3166089">
                <a:moveTo>
                  <a:pt x="0" y="0"/>
                </a:moveTo>
                <a:lnTo>
                  <a:pt x="1911166" y="0"/>
                </a:lnTo>
                <a:lnTo>
                  <a:pt x="1911166" y="3166089"/>
                </a:lnTo>
                <a:lnTo>
                  <a:pt x="0" y="316608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9" name="Freeform 18">
            <a:extLst>
              <a:ext uri="{FF2B5EF4-FFF2-40B4-BE49-F238E27FC236}">
                <a16:creationId xmlns:a16="http://schemas.microsoft.com/office/drawing/2014/main" id="{FE0D619F-A4C0-C325-A73C-B8F1F8F70A7D}"/>
              </a:ext>
            </a:extLst>
          </p:cNvPr>
          <p:cNvSpPr/>
          <p:nvPr userDrawn="1"/>
        </p:nvSpPr>
        <p:spPr>
          <a:xfrm rot="14783812">
            <a:off x="14692549" y="757774"/>
            <a:ext cx="3656175" cy="3543166"/>
          </a:xfrm>
          <a:custGeom>
            <a:avLst/>
            <a:gdLst/>
            <a:ahLst/>
            <a:cxnLst/>
            <a:rect l="l" t="t" r="r" b="b"/>
            <a:pathLst>
              <a:path w="3656175" h="3543166">
                <a:moveTo>
                  <a:pt x="0" y="0"/>
                </a:moveTo>
                <a:lnTo>
                  <a:pt x="3656175" y="0"/>
                </a:lnTo>
                <a:lnTo>
                  <a:pt x="3656175" y="3543166"/>
                </a:lnTo>
                <a:lnTo>
                  <a:pt x="0" y="354316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20" name="Freeform 19">
            <a:extLst>
              <a:ext uri="{FF2B5EF4-FFF2-40B4-BE49-F238E27FC236}">
                <a16:creationId xmlns:a16="http://schemas.microsoft.com/office/drawing/2014/main" id="{40E540C4-9D27-43A7-D952-2ACAC1F419D0}"/>
              </a:ext>
            </a:extLst>
          </p:cNvPr>
          <p:cNvSpPr/>
          <p:nvPr userDrawn="1"/>
        </p:nvSpPr>
        <p:spPr>
          <a:xfrm rot="776812">
            <a:off x="11654327" y="4757458"/>
            <a:ext cx="1403466" cy="2756808"/>
          </a:xfrm>
          <a:custGeom>
            <a:avLst/>
            <a:gdLst/>
            <a:ahLst/>
            <a:cxnLst/>
            <a:rect l="l" t="t" r="r" b="b"/>
            <a:pathLst>
              <a:path w="1403466" h="2756808">
                <a:moveTo>
                  <a:pt x="0" y="0"/>
                </a:moveTo>
                <a:lnTo>
                  <a:pt x="1403466" y="0"/>
                </a:lnTo>
                <a:lnTo>
                  <a:pt x="1403466" y="2756809"/>
                </a:lnTo>
                <a:lnTo>
                  <a:pt x="0" y="2756809"/>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grpSp>
        <p:nvGrpSpPr>
          <p:cNvPr id="21" name="Group 20">
            <a:extLst>
              <a:ext uri="{FF2B5EF4-FFF2-40B4-BE49-F238E27FC236}">
                <a16:creationId xmlns:a16="http://schemas.microsoft.com/office/drawing/2014/main" id="{40B82BBE-2DD8-73D9-7D1F-053FF13FA5CD}"/>
              </a:ext>
            </a:extLst>
          </p:cNvPr>
          <p:cNvGrpSpPr/>
          <p:nvPr userDrawn="1"/>
        </p:nvGrpSpPr>
        <p:grpSpPr>
          <a:xfrm>
            <a:off x="17144474" y="913874"/>
            <a:ext cx="229651" cy="229651"/>
            <a:chOff x="0" y="0"/>
            <a:chExt cx="6350000" cy="6350000"/>
          </a:xfrm>
        </p:grpSpPr>
        <p:sp>
          <p:nvSpPr>
            <p:cNvPr id="22" name="Freeform 21">
              <a:extLst>
                <a:ext uri="{FF2B5EF4-FFF2-40B4-BE49-F238E27FC236}">
                  <a16:creationId xmlns:a16="http://schemas.microsoft.com/office/drawing/2014/main" id="{7B636AC4-B103-E0FA-285A-A95903B926D4}"/>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1AB5DB"/>
            </a:solidFill>
          </p:spPr>
        </p:sp>
      </p:grpSp>
      <p:sp>
        <p:nvSpPr>
          <p:cNvPr id="23" name="Freeform 22">
            <a:extLst>
              <a:ext uri="{FF2B5EF4-FFF2-40B4-BE49-F238E27FC236}">
                <a16:creationId xmlns:a16="http://schemas.microsoft.com/office/drawing/2014/main" id="{3876F0D7-6B7B-1718-236F-37EFBF6EA8B6}"/>
              </a:ext>
            </a:extLst>
          </p:cNvPr>
          <p:cNvSpPr/>
          <p:nvPr userDrawn="1"/>
        </p:nvSpPr>
        <p:spPr>
          <a:xfrm>
            <a:off x="11561697" y="1893821"/>
            <a:ext cx="238202" cy="236037"/>
          </a:xfrm>
          <a:custGeom>
            <a:avLst/>
            <a:gdLst/>
            <a:ahLst/>
            <a:cxnLst/>
            <a:rect l="l" t="t" r="r" b="b"/>
            <a:pathLst>
              <a:path w="238202" h="236037">
                <a:moveTo>
                  <a:pt x="0" y="0"/>
                </a:moveTo>
                <a:lnTo>
                  <a:pt x="238203" y="0"/>
                </a:lnTo>
                <a:lnTo>
                  <a:pt x="238203" y="236037"/>
                </a:lnTo>
                <a:lnTo>
                  <a:pt x="0" y="236037"/>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24" name="Freeform 23">
            <a:extLst>
              <a:ext uri="{FF2B5EF4-FFF2-40B4-BE49-F238E27FC236}">
                <a16:creationId xmlns:a16="http://schemas.microsoft.com/office/drawing/2014/main" id="{071E6976-4A04-B82D-8599-86E1280542B1}"/>
              </a:ext>
            </a:extLst>
          </p:cNvPr>
          <p:cNvSpPr/>
          <p:nvPr userDrawn="1"/>
        </p:nvSpPr>
        <p:spPr>
          <a:xfrm rot="20828205">
            <a:off x="17483208" y="9501083"/>
            <a:ext cx="433712" cy="411632"/>
          </a:xfrm>
          <a:custGeom>
            <a:avLst/>
            <a:gdLst/>
            <a:ahLst/>
            <a:cxnLst/>
            <a:rect l="l" t="t" r="r" b="b"/>
            <a:pathLst>
              <a:path w="433712" h="411632">
                <a:moveTo>
                  <a:pt x="0" y="0"/>
                </a:moveTo>
                <a:lnTo>
                  <a:pt x="433712" y="0"/>
                </a:lnTo>
                <a:lnTo>
                  <a:pt x="433712" y="411632"/>
                </a:lnTo>
                <a:lnTo>
                  <a:pt x="0" y="411632"/>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25" name="Freeform 24">
            <a:extLst>
              <a:ext uri="{FF2B5EF4-FFF2-40B4-BE49-F238E27FC236}">
                <a16:creationId xmlns:a16="http://schemas.microsoft.com/office/drawing/2014/main" id="{2AA12EBB-27FB-FE66-6F43-505EFBCB3492}"/>
              </a:ext>
            </a:extLst>
          </p:cNvPr>
          <p:cNvSpPr/>
          <p:nvPr userDrawn="1"/>
        </p:nvSpPr>
        <p:spPr>
          <a:xfrm>
            <a:off x="14407372" y="4274705"/>
            <a:ext cx="464062" cy="471782"/>
          </a:xfrm>
          <a:custGeom>
            <a:avLst/>
            <a:gdLst/>
            <a:ahLst/>
            <a:cxnLst/>
            <a:rect l="l" t="t" r="r" b="b"/>
            <a:pathLst>
              <a:path w="464062" h="471782">
                <a:moveTo>
                  <a:pt x="0" y="0"/>
                </a:moveTo>
                <a:lnTo>
                  <a:pt x="464061" y="0"/>
                </a:lnTo>
                <a:lnTo>
                  <a:pt x="464061" y="471781"/>
                </a:lnTo>
                <a:lnTo>
                  <a:pt x="0" y="471781"/>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grpSp>
        <p:nvGrpSpPr>
          <p:cNvPr id="26" name="Group 25">
            <a:extLst>
              <a:ext uri="{FF2B5EF4-FFF2-40B4-BE49-F238E27FC236}">
                <a16:creationId xmlns:a16="http://schemas.microsoft.com/office/drawing/2014/main" id="{76DC7568-5CE8-8638-4001-CDC1CFDD6C08}"/>
              </a:ext>
            </a:extLst>
          </p:cNvPr>
          <p:cNvGrpSpPr>
            <a:grpSpLocks noChangeAspect="1"/>
          </p:cNvGrpSpPr>
          <p:nvPr userDrawn="1"/>
        </p:nvGrpSpPr>
        <p:grpSpPr>
          <a:xfrm rot="-874149">
            <a:off x="13641867" y="5520507"/>
            <a:ext cx="498419" cy="262574"/>
            <a:chOff x="0" y="0"/>
            <a:chExt cx="1610360" cy="848360"/>
          </a:xfrm>
        </p:grpSpPr>
        <p:sp>
          <p:nvSpPr>
            <p:cNvPr id="27" name="Freeform 26">
              <a:extLst>
                <a:ext uri="{FF2B5EF4-FFF2-40B4-BE49-F238E27FC236}">
                  <a16:creationId xmlns:a16="http://schemas.microsoft.com/office/drawing/2014/main" id="{5EB05DBA-84CD-C17F-BC93-D154CD663579}"/>
                </a:ext>
              </a:extLst>
            </p:cNvPr>
            <p:cNvSpPr/>
            <p:nvPr/>
          </p:nvSpPr>
          <p:spPr>
            <a:xfrm>
              <a:off x="-31750" y="0"/>
              <a:ext cx="1675130" cy="880110"/>
            </a:xfrm>
            <a:custGeom>
              <a:avLst/>
              <a:gdLst/>
              <a:ahLst/>
              <a:cxnLst/>
              <a:rect l="l" t="t" r="r" b="b"/>
              <a:pathLst>
                <a:path w="1675130" h="880110">
                  <a:moveTo>
                    <a:pt x="266700" y="848360"/>
                  </a:moveTo>
                  <a:cubicBezTo>
                    <a:pt x="236220" y="848360"/>
                    <a:pt x="205740" y="842010"/>
                    <a:pt x="175260" y="829310"/>
                  </a:cubicBezTo>
                  <a:cubicBezTo>
                    <a:pt x="55880" y="778510"/>
                    <a:pt x="0" y="641350"/>
                    <a:pt x="50800" y="521970"/>
                  </a:cubicBezTo>
                  <a:cubicBezTo>
                    <a:pt x="184150" y="204470"/>
                    <a:pt x="492760" y="0"/>
                    <a:pt x="836930" y="0"/>
                  </a:cubicBezTo>
                  <a:cubicBezTo>
                    <a:pt x="1181100" y="0"/>
                    <a:pt x="1489710" y="204470"/>
                    <a:pt x="1624330" y="521970"/>
                  </a:cubicBezTo>
                  <a:cubicBezTo>
                    <a:pt x="1675130" y="641350"/>
                    <a:pt x="1619250" y="779780"/>
                    <a:pt x="1499870" y="829310"/>
                  </a:cubicBezTo>
                  <a:cubicBezTo>
                    <a:pt x="1380490" y="880110"/>
                    <a:pt x="1242060" y="824230"/>
                    <a:pt x="1192530" y="704850"/>
                  </a:cubicBezTo>
                  <a:cubicBezTo>
                    <a:pt x="1131570" y="562610"/>
                    <a:pt x="991870" y="469900"/>
                    <a:pt x="836930" y="469900"/>
                  </a:cubicBezTo>
                  <a:cubicBezTo>
                    <a:pt x="681990" y="469900"/>
                    <a:pt x="543560" y="562610"/>
                    <a:pt x="482600" y="704850"/>
                  </a:cubicBezTo>
                  <a:cubicBezTo>
                    <a:pt x="445770" y="793750"/>
                    <a:pt x="358140" y="848360"/>
                    <a:pt x="266700" y="848360"/>
                  </a:cubicBezTo>
                  <a:close/>
                </a:path>
              </a:pathLst>
            </a:custGeom>
            <a:solidFill>
              <a:srgbClr val="F2BC2A"/>
            </a:solidFill>
          </p:spPr>
        </p:sp>
      </p:grpSp>
      <p:grpSp>
        <p:nvGrpSpPr>
          <p:cNvPr id="28" name="Group 27">
            <a:extLst>
              <a:ext uri="{FF2B5EF4-FFF2-40B4-BE49-F238E27FC236}">
                <a16:creationId xmlns:a16="http://schemas.microsoft.com/office/drawing/2014/main" id="{2C80B752-552F-B7AE-41BE-13FD8300922D}"/>
              </a:ext>
            </a:extLst>
          </p:cNvPr>
          <p:cNvGrpSpPr/>
          <p:nvPr userDrawn="1"/>
        </p:nvGrpSpPr>
        <p:grpSpPr>
          <a:xfrm>
            <a:off x="17144474" y="4746486"/>
            <a:ext cx="229651" cy="229651"/>
            <a:chOff x="0" y="0"/>
            <a:chExt cx="6350000" cy="6350000"/>
          </a:xfrm>
        </p:grpSpPr>
        <p:sp>
          <p:nvSpPr>
            <p:cNvPr id="29" name="Freeform 28">
              <a:extLst>
                <a:ext uri="{FF2B5EF4-FFF2-40B4-BE49-F238E27FC236}">
                  <a16:creationId xmlns:a16="http://schemas.microsoft.com/office/drawing/2014/main" id="{B70B03EF-F89A-945A-41FC-DAFDDE3CF5F2}"/>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1AB5DB"/>
            </a:solidFill>
          </p:spPr>
        </p:sp>
      </p:grpSp>
      <p:sp>
        <p:nvSpPr>
          <p:cNvPr id="30" name="Freeform 29">
            <a:extLst>
              <a:ext uri="{FF2B5EF4-FFF2-40B4-BE49-F238E27FC236}">
                <a16:creationId xmlns:a16="http://schemas.microsoft.com/office/drawing/2014/main" id="{A59E4C85-59A1-AC7E-FD62-C3F0BAAE064F}"/>
              </a:ext>
            </a:extLst>
          </p:cNvPr>
          <p:cNvSpPr/>
          <p:nvPr userDrawn="1"/>
        </p:nvSpPr>
        <p:spPr>
          <a:xfrm>
            <a:off x="12657002" y="9299018"/>
            <a:ext cx="455040" cy="407881"/>
          </a:xfrm>
          <a:custGeom>
            <a:avLst/>
            <a:gdLst/>
            <a:ahLst/>
            <a:cxnLst/>
            <a:rect l="l" t="t" r="r" b="b"/>
            <a:pathLst>
              <a:path w="455040" h="407881">
                <a:moveTo>
                  <a:pt x="0" y="0"/>
                </a:moveTo>
                <a:lnTo>
                  <a:pt x="455040" y="0"/>
                </a:lnTo>
                <a:lnTo>
                  <a:pt x="455040" y="407881"/>
                </a:lnTo>
                <a:lnTo>
                  <a:pt x="0" y="407881"/>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sp>
      <p:sp>
        <p:nvSpPr>
          <p:cNvPr id="31" name="Freeform 30">
            <a:extLst>
              <a:ext uri="{FF2B5EF4-FFF2-40B4-BE49-F238E27FC236}">
                <a16:creationId xmlns:a16="http://schemas.microsoft.com/office/drawing/2014/main" id="{E0C1E948-A094-F987-E00A-78B33F795CAA}"/>
              </a:ext>
            </a:extLst>
          </p:cNvPr>
          <p:cNvSpPr/>
          <p:nvPr userDrawn="1"/>
        </p:nvSpPr>
        <p:spPr>
          <a:xfrm>
            <a:off x="13891077" y="741038"/>
            <a:ext cx="568596" cy="509669"/>
          </a:xfrm>
          <a:custGeom>
            <a:avLst/>
            <a:gdLst/>
            <a:ahLst/>
            <a:cxnLst/>
            <a:rect l="l" t="t" r="r" b="b"/>
            <a:pathLst>
              <a:path w="568596" h="509669">
                <a:moveTo>
                  <a:pt x="0" y="0"/>
                </a:moveTo>
                <a:lnTo>
                  <a:pt x="568596" y="0"/>
                </a:lnTo>
                <a:lnTo>
                  <a:pt x="568596" y="509669"/>
                </a:lnTo>
                <a:lnTo>
                  <a:pt x="0" y="509669"/>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sp>
      <p:grpSp>
        <p:nvGrpSpPr>
          <p:cNvPr id="32" name="Group 31">
            <a:extLst>
              <a:ext uri="{FF2B5EF4-FFF2-40B4-BE49-F238E27FC236}">
                <a16:creationId xmlns:a16="http://schemas.microsoft.com/office/drawing/2014/main" id="{C37A2F8A-0B12-036D-EA2A-A0CF1B75B405}"/>
              </a:ext>
            </a:extLst>
          </p:cNvPr>
          <p:cNvGrpSpPr>
            <a:grpSpLocks noChangeAspect="1"/>
          </p:cNvGrpSpPr>
          <p:nvPr userDrawn="1"/>
        </p:nvGrpSpPr>
        <p:grpSpPr>
          <a:xfrm rot="-9583335">
            <a:off x="11985075" y="8218500"/>
            <a:ext cx="498419" cy="262574"/>
            <a:chOff x="0" y="0"/>
            <a:chExt cx="1610360" cy="848360"/>
          </a:xfrm>
        </p:grpSpPr>
        <p:sp>
          <p:nvSpPr>
            <p:cNvPr id="33" name="Freeform 32">
              <a:extLst>
                <a:ext uri="{FF2B5EF4-FFF2-40B4-BE49-F238E27FC236}">
                  <a16:creationId xmlns:a16="http://schemas.microsoft.com/office/drawing/2014/main" id="{BA23FE57-9AAF-34DD-68D1-36CE819FE3FB}"/>
                </a:ext>
              </a:extLst>
            </p:cNvPr>
            <p:cNvSpPr/>
            <p:nvPr/>
          </p:nvSpPr>
          <p:spPr>
            <a:xfrm>
              <a:off x="-31750" y="0"/>
              <a:ext cx="1675130" cy="880110"/>
            </a:xfrm>
            <a:custGeom>
              <a:avLst/>
              <a:gdLst/>
              <a:ahLst/>
              <a:cxnLst/>
              <a:rect l="l" t="t" r="r" b="b"/>
              <a:pathLst>
                <a:path w="1675130" h="880110">
                  <a:moveTo>
                    <a:pt x="266700" y="848360"/>
                  </a:moveTo>
                  <a:cubicBezTo>
                    <a:pt x="236220" y="848360"/>
                    <a:pt x="205740" y="842010"/>
                    <a:pt x="175260" y="829310"/>
                  </a:cubicBezTo>
                  <a:cubicBezTo>
                    <a:pt x="55880" y="778510"/>
                    <a:pt x="0" y="641350"/>
                    <a:pt x="50800" y="521970"/>
                  </a:cubicBezTo>
                  <a:cubicBezTo>
                    <a:pt x="184150" y="204470"/>
                    <a:pt x="492760" y="0"/>
                    <a:pt x="836930" y="0"/>
                  </a:cubicBezTo>
                  <a:cubicBezTo>
                    <a:pt x="1181100" y="0"/>
                    <a:pt x="1489710" y="204470"/>
                    <a:pt x="1624330" y="521970"/>
                  </a:cubicBezTo>
                  <a:cubicBezTo>
                    <a:pt x="1675130" y="641350"/>
                    <a:pt x="1619250" y="779780"/>
                    <a:pt x="1499870" y="829310"/>
                  </a:cubicBezTo>
                  <a:cubicBezTo>
                    <a:pt x="1380490" y="880110"/>
                    <a:pt x="1242060" y="824230"/>
                    <a:pt x="1192530" y="704850"/>
                  </a:cubicBezTo>
                  <a:cubicBezTo>
                    <a:pt x="1131570" y="562610"/>
                    <a:pt x="991870" y="469900"/>
                    <a:pt x="836930" y="469900"/>
                  </a:cubicBezTo>
                  <a:cubicBezTo>
                    <a:pt x="681990" y="469900"/>
                    <a:pt x="543560" y="562610"/>
                    <a:pt x="482600" y="704850"/>
                  </a:cubicBezTo>
                  <a:cubicBezTo>
                    <a:pt x="445770" y="793750"/>
                    <a:pt x="358140" y="848360"/>
                    <a:pt x="266700" y="848360"/>
                  </a:cubicBezTo>
                  <a:close/>
                </a:path>
              </a:pathLst>
            </a:custGeom>
            <a:solidFill>
              <a:srgbClr val="F2BC2A"/>
            </a:solidFill>
          </p:spPr>
        </p:sp>
      </p:grpSp>
      <p:sp>
        <p:nvSpPr>
          <p:cNvPr id="37" name="Text Placeholder 36">
            <a:extLst>
              <a:ext uri="{FF2B5EF4-FFF2-40B4-BE49-F238E27FC236}">
                <a16:creationId xmlns:a16="http://schemas.microsoft.com/office/drawing/2014/main" id="{ECBBDA58-12A1-C69D-F275-9389EBE235B5}"/>
              </a:ext>
            </a:extLst>
          </p:cNvPr>
          <p:cNvSpPr>
            <a:spLocks noGrp="1"/>
          </p:cNvSpPr>
          <p:nvPr>
            <p:ph type="body" sz="quarter" idx="10"/>
          </p:nvPr>
        </p:nvSpPr>
        <p:spPr>
          <a:xfrm>
            <a:off x="1455509" y="4355970"/>
            <a:ext cx="9091612" cy="3805237"/>
          </a:xfrm>
          <a:prstGeom prst="rect">
            <a:avLst/>
          </a:prstGeom>
        </p:spPr>
        <p:txBody>
          <a:bodyPr/>
          <a:lstStyle>
            <a:lvl1pPr>
              <a:buNone/>
              <a:defRPr lang="en-US" sz="11800" kern="1200" spc="465">
                <a:solidFill>
                  <a:srgbClr val="00AD9C"/>
                </a:solidFill>
                <a:latin typeface="Marykate"/>
                <a:ea typeface="Marykate"/>
                <a:cs typeface="Marykate"/>
              </a:defRPr>
            </a:lvl1pPr>
          </a:lstStyle>
          <a:p>
            <a:pPr lvl="0"/>
            <a:endParaRPr lang="en-US"/>
          </a:p>
        </p:txBody>
      </p:sp>
      <p:sp>
        <p:nvSpPr>
          <p:cNvPr id="39" name="Text Placeholder 38">
            <a:extLst>
              <a:ext uri="{FF2B5EF4-FFF2-40B4-BE49-F238E27FC236}">
                <a16:creationId xmlns:a16="http://schemas.microsoft.com/office/drawing/2014/main" id="{CF4611E7-8BEF-D5E9-6AE4-E94A92351C59}"/>
              </a:ext>
            </a:extLst>
          </p:cNvPr>
          <p:cNvSpPr>
            <a:spLocks noGrp="1"/>
          </p:cNvSpPr>
          <p:nvPr>
            <p:ph type="body" sz="quarter" idx="11" hasCustomPrompt="1"/>
          </p:nvPr>
        </p:nvSpPr>
        <p:spPr>
          <a:xfrm>
            <a:off x="1455509" y="1538497"/>
            <a:ext cx="5021262" cy="2468562"/>
          </a:xfrm>
          <a:prstGeom prst="rect">
            <a:avLst/>
          </a:prstGeom>
        </p:spPr>
        <p:txBody>
          <a:bodyPr/>
          <a:lstStyle>
            <a:lvl1pPr>
              <a:buNone/>
              <a:defRPr lang="en-US" sz="18099" kern="1200" spc="597">
                <a:solidFill>
                  <a:srgbClr val="003933"/>
                </a:solidFill>
                <a:latin typeface="Marykate"/>
                <a:ea typeface="Marykate"/>
                <a:cs typeface="Marykate"/>
              </a:defRPr>
            </a:lvl1pPr>
          </a:lstStyle>
          <a:p>
            <a:pPr lvl="0"/>
            <a:r>
              <a:rPr lang="en-US"/>
              <a:t>01</a:t>
            </a:r>
          </a:p>
        </p:txBody>
      </p:sp>
    </p:spTree>
    <p:extLst>
      <p:ext uri="{BB962C8B-B14F-4D97-AF65-F5344CB8AC3E}">
        <p14:creationId xmlns:p14="http://schemas.microsoft.com/office/powerpoint/2010/main" val="36816175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3" name="Freeform 2">
            <a:extLst>
              <a:ext uri="{FF2B5EF4-FFF2-40B4-BE49-F238E27FC236}">
                <a16:creationId xmlns:a16="http://schemas.microsoft.com/office/drawing/2014/main" id="{1A2ADEC5-6BD9-6401-EF7E-00F7996AD585}"/>
              </a:ext>
            </a:extLst>
          </p:cNvPr>
          <p:cNvSpPr/>
          <p:nvPr userDrawn="1"/>
        </p:nvSpPr>
        <p:spPr>
          <a:xfrm rot="5400000">
            <a:off x="4000500" y="-4000500"/>
            <a:ext cx="10287000" cy="18288000"/>
          </a:xfrm>
          <a:custGeom>
            <a:avLst/>
            <a:gdLst/>
            <a:ahLst/>
            <a:cxnLst/>
            <a:rect l="l" t="t" r="r" b="b"/>
            <a:pathLst>
              <a:path w="10287000" h="18288000">
                <a:moveTo>
                  <a:pt x="0" y="18288000"/>
                </a:moveTo>
                <a:lnTo>
                  <a:pt x="0" y="0"/>
                </a:lnTo>
                <a:lnTo>
                  <a:pt x="10287000" y="0"/>
                </a:lnTo>
                <a:lnTo>
                  <a:pt x="10287000" y="18288000"/>
                </a:lnTo>
                <a:lnTo>
                  <a:pt x="0" y="18288000"/>
                </a:lnTo>
                <a:close/>
              </a:path>
            </a:pathLst>
          </a:custGeom>
          <a:blipFill>
            <a:blip r:embed="rId2"/>
            <a:stretch>
              <a:fillRect l="-9222" r="-9222"/>
            </a:stretch>
          </a:blipFill>
        </p:spPr>
      </p:sp>
      <p:grpSp>
        <p:nvGrpSpPr>
          <p:cNvPr id="4" name="Group 3">
            <a:extLst>
              <a:ext uri="{FF2B5EF4-FFF2-40B4-BE49-F238E27FC236}">
                <a16:creationId xmlns:a16="http://schemas.microsoft.com/office/drawing/2014/main" id="{FD13B21D-35CA-D58E-6A08-191861EA07AE}"/>
              </a:ext>
            </a:extLst>
          </p:cNvPr>
          <p:cNvGrpSpPr/>
          <p:nvPr userDrawn="1"/>
        </p:nvGrpSpPr>
        <p:grpSpPr>
          <a:xfrm>
            <a:off x="-869488" y="-836544"/>
            <a:ext cx="20086371" cy="12006726"/>
            <a:chOff x="0" y="0"/>
            <a:chExt cx="26781829" cy="16008969"/>
          </a:xfrm>
        </p:grpSpPr>
        <p:grpSp>
          <p:nvGrpSpPr>
            <p:cNvPr id="5" name="Group 4">
              <a:extLst>
                <a:ext uri="{FF2B5EF4-FFF2-40B4-BE49-F238E27FC236}">
                  <a16:creationId xmlns:a16="http://schemas.microsoft.com/office/drawing/2014/main" id="{E8C16C02-4AFA-C230-A494-1DE25F71461B}"/>
                </a:ext>
              </a:extLst>
            </p:cNvPr>
            <p:cNvGrpSpPr/>
            <p:nvPr/>
          </p:nvGrpSpPr>
          <p:grpSpPr>
            <a:xfrm>
              <a:off x="0" y="394920"/>
              <a:ext cx="1900244" cy="15205129"/>
              <a:chOff x="0" y="0"/>
              <a:chExt cx="356429" cy="2852028"/>
            </a:xfrm>
          </p:grpSpPr>
          <p:sp>
            <p:nvSpPr>
              <p:cNvPr id="15" name="Freeform 5">
                <a:extLst>
                  <a:ext uri="{FF2B5EF4-FFF2-40B4-BE49-F238E27FC236}">
                    <a16:creationId xmlns:a16="http://schemas.microsoft.com/office/drawing/2014/main" id="{26A070A5-9E14-C796-704C-D21543D68772}"/>
                  </a:ext>
                </a:extLst>
              </p:cNvPr>
              <p:cNvSpPr/>
              <p:nvPr/>
            </p:nvSpPr>
            <p:spPr>
              <a:xfrm>
                <a:off x="0" y="0"/>
                <a:ext cx="356429" cy="2852028"/>
              </a:xfrm>
              <a:custGeom>
                <a:avLst/>
                <a:gdLst/>
                <a:ahLst/>
                <a:cxnLst/>
                <a:rect l="l" t="t" r="r" b="b"/>
                <a:pathLst>
                  <a:path w="356429" h="2852028">
                    <a:moveTo>
                      <a:pt x="0" y="0"/>
                    </a:moveTo>
                    <a:lnTo>
                      <a:pt x="356429" y="0"/>
                    </a:lnTo>
                    <a:lnTo>
                      <a:pt x="356429" y="2852028"/>
                    </a:lnTo>
                    <a:lnTo>
                      <a:pt x="0" y="2852028"/>
                    </a:lnTo>
                    <a:close/>
                  </a:path>
                </a:pathLst>
              </a:custGeom>
              <a:solidFill>
                <a:srgbClr val="E65C7E"/>
              </a:solidFill>
            </p:spPr>
          </p:sp>
          <p:sp>
            <p:nvSpPr>
              <p:cNvPr id="16" name="TextBox 6">
                <a:extLst>
                  <a:ext uri="{FF2B5EF4-FFF2-40B4-BE49-F238E27FC236}">
                    <a16:creationId xmlns:a16="http://schemas.microsoft.com/office/drawing/2014/main" id="{E665889B-CB96-9FB2-84B7-B3D8B1975DB1}"/>
                  </a:ext>
                </a:extLst>
              </p:cNvPr>
              <p:cNvSpPr txBox="1"/>
              <p:nvPr/>
            </p:nvSpPr>
            <p:spPr>
              <a:xfrm>
                <a:off x="0" y="-57150"/>
                <a:ext cx="356429" cy="2909178"/>
              </a:xfrm>
              <a:prstGeom prst="rect">
                <a:avLst/>
              </a:prstGeom>
            </p:spPr>
            <p:txBody>
              <a:bodyPr lIns="53498" tIns="53498" rIns="53498" bIns="53498" rtlCol="0" anchor="ctr"/>
              <a:lstStyle/>
              <a:p>
                <a:pPr algn="ctr">
                  <a:lnSpc>
                    <a:spcPts val="2801"/>
                  </a:lnSpc>
                </a:pPr>
                <a:endParaRPr/>
              </a:p>
            </p:txBody>
          </p:sp>
        </p:grpSp>
        <p:grpSp>
          <p:nvGrpSpPr>
            <p:cNvPr id="6" name="Group 7">
              <a:extLst>
                <a:ext uri="{FF2B5EF4-FFF2-40B4-BE49-F238E27FC236}">
                  <a16:creationId xmlns:a16="http://schemas.microsoft.com/office/drawing/2014/main" id="{547A8B34-0922-948C-FD24-4818AAE45259}"/>
                </a:ext>
              </a:extLst>
            </p:cNvPr>
            <p:cNvGrpSpPr/>
            <p:nvPr/>
          </p:nvGrpSpPr>
          <p:grpSpPr>
            <a:xfrm>
              <a:off x="24881585" y="394920"/>
              <a:ext cx="1900244" cy="15205129"/>
              <a:chOff x="0" y="0"/>
              <a:chExt cx="356429" cy="2852028"/>
            </a:xfrm>
          </p:grpSpPr>
          <p:sp>
            <p:nvSpPr>
              <p:cNvPr id="13" name="Freeform 8">
                <a:extLst>
                  <a:ext uri="{FF2B5EF4-FFF2-40B4-BE49-F238E27FC236}">
                    <a16:creationId xmlns:a16="http://schemas.microsoft.com/office/drawing/2014/main" id="{426BF55A-C7A9-2726-52CD-22CF407AB7DF}"/>
                  </a:ext>
                </a:extLst>
              </p:cNvPr>
              <p:cNvSpPr/>
              <p:nvPr/>
            </p:nvSpPr>
            <p:spPr>
              <a:xfrm>
                <a:off x="0" y="0"/>
                <a:ext cx="356429" cy="2852028"/>
              </a:xfrm>
              <a:custGeom>
                <a:avLst/>
                <a:gdLst/>
                <a:ahLst/>
                <a:cxnLst/>
                <a:rect l="l" t="t" r="r" b="b"/>
                <a:pathLst>
                  <a:path w="356429" h="2852028">
                    <a:moveTo>
                      <a:pt x="0" y="0"/>
                    </a:moveTo>
                    <a:lnTo>
                      <a:pt x="356429" y="0"/>
                    </a:lnTo>
                    <a:lnTo>
                      <a:pt x="356429" y="2852028"/>
                    </a:lnTo>
                    <a:lnTo>
                      <a:pt x="0" y="2852028"/>
                    </a:lnTo>
                    <a:close/>
                  </a:path>
                </a:pathLst>
              </a:custGeom>
              <a:solidFill>
                <a:srgbClr val="E65C7E"/>
              </a:solidFill>
            </p:spPr>
          </p:sp>
          <p:sp>
            <p:nvSpPr>
              <p:cNvPr id="14" name="TextBox 9">
                <a:extLst>
                  <a:ext uri="{FF2B5EF4-FFF2-40B4-BE49-F238E27FC236}">
                    <a16:creationId xmlns:a16="http://schemas.microsoft.com/office/drawing/2014/main" id="{38ABC9C8-F401-6616-18BD-CCAEA5478C8E}"/>
                  </a:ext>
                </a:extLst>
              </p:cNvPr>
              <p:cNvSpPr txBox="1"/>
              <p:nvPr/>
            </p:nvSpPr>
            <p:spPr>
              <a:xfrm>
                <a:off x="0" y="-57150"/>
                <a:ext cx="356429" cy="2909178"/>
              </a:xfrm>
              <a:prstGeom prst="rect">
                <a:avLst/>
              </a:prstGeom>
            </p:spPr>
            <p:txBody>
              <a:bodyPr lIns="53498" tIns="53498" rIns="53498" bIns="53498" rtlCol="0" anchor="ctr"/>
              <a:lstStyle/>
              <a:p>
                <a:pPr algn="ctr">
                  <a:lnSpc>
                    <a:spcPts val="2801"/>
                  </a:lnSpc>
                </a:pPr>
                <a:endParaRPr/>
              </a:p>
            </p:txBody>
          </p:sp>
        </p:grpSp>
        <p:grpSp>
          <p:nvGrpSpPr>
            <p:cNvPr id="7" name="Group 10">
              <a:extLst>
                <a:ext uri="{FF2B5EF4-FFF2-40B4-BE49-F238E27FC236}">
                  <a16:creationId xmlns:a16="http://schemas.microsoft.com/office/drawing/2014/main" id="{3735587D-07A0-D4EF-C3FA-41BE31FADDF5}"/>
                </a:ext>
              </a:extLst>
            </p:cNvPr>
            <p:cNvGrpSpPr/>
            <p:nvPr/>
          </p:nvGrpSpPr>
          <p:grpSpPr>
            <a:xfrm rot="5400000">
              <a:off x="12801106" y="-11850985"/>
              <a:ext cx="1900244" cy="25602213"/>
              <a:chOff x="0" y="0"/>
              <a:chExt cx="356429" cy="4802210"/>
            </a:xfrm>
          </p:grpSpPr>
          <p:sp>
            <p:nvSpPr>
              <p:cNvPr id="11" name="Freeform 11">
                <a:extLst>
                  <a:ext uri="{FF2B5EF4-FFF2-40B4-BE49-F238E27FC236}">
                    <a16:creationId xmlns:a16="http://schemas.microsoft.com/office/drawing/2014/main" id="{8EAF6D27-BEDF-D006-158D-93F1C79B577A}"/>
                  </a:ext>
                </a:extLst>
              </p:cNvPr>
              <p:cNvSpPr/>
              <p:nvPr/>
            </p:nvSpPr>
            <p:spPr>
              <a:xfrm>
                <a:off x="0" y="0"/>
                <a:ext cx="356429" cy="4802210"/>
              </a:xfrm>
              <a:custGeom>
                <a:avLst/>
                <a:gdLst/>
                <a:ahLst/>
                <a:cxnLst/>
                <a:rect l="l" t="t" r="r" b="b"/>
                <a:pathLst>
                  <a:path w="356429" h="4802210">
                    <a:moveTo>
                      <a:pt x="0" y="0"/>
                    </a:moveTo>
                    <a:lnTo>
                      <a:pt x="356429" y="0"/>
                    </a:lnTo>
                    <a:lnTo>
                      <a:pt x="356429" y="4802210"/>
                    </a:lnTo>
                    <a:lnTo>
                      <a:pt x="0" y="4802210"/>
                    </a:lnTo>
                    <a:close/>
                  </a:path>
                </a:pathLst>
              </a:custGeom>
              <a:solidFill>
                <a:srgbClr val="E65C7E"/>
              </a:solidFill>
            </p:spPr>
          </p:sp>
          <p:sp>
            <p:nvSpPr>
              <p:cNvPr id="12" name="TextBox 12">
                <a:extLst>
                  <a:ext uri="{FF2B5EF4-FFF2-40B4-BE49-F238E27FC236}">
                    <a16:creationId xmlns:a16="http://schemas.microsoft.com/office/drawing/2014/main" id="{6747B91D-B88D-6E95-8CF9-4C41A0ED31E1}"/>
                  </a:ext>
                </a:extLst>
              </p:cNvPr>
              <p:cNvSpPr txBox="1"/>
              <p:nvPr/>
            </p:nvSpPr>
            <p:spPr>
              <a:xfrm>
                <a:off x="0" y="-57150"/>
                <a:ext cx="356429" cy="4859360"/>
              </a:xfrm>
              <a:prstGeom prst="rect">
                <a:avLst/>
              </a:prstGeom>
            </p:spPr>
            <p:txBody>
              <a:bodyPr lIns="53498" tIns="53498" rIns="53498" bIns="53498" rtlCol="0" anchor="ctr"/>
              <a:lstStyle/>
              <a:p>
                <a:pPr algn="ctr">
                  <a:lnSpc>
                    <a:spcPts val="2801"/>
                  </a:lnSpc>
                </a:pPr>
                <a:endParaRPr/>
              </a:p>
            </p:txBody>
          </p:sp>
        </p:grpSp>
        <p:grpSp>
          <p:nvGrpSpPr>
            <p:cNvPr id="8" name="Group 13">
              <a:extLst>
                <a:ext uri="{FF2B5EF4-FFF2-40B4-BE49-F238E27FC236}">
                  <a16:creationId xmlns:a16="http://schemas.microsoft.com/office/drawing/2014/main" id="{45F5E312-5B7B-2DC5-9E9F-3D721708F0FF}"/>
                </a:ext>
              </a:extLst>
            </p:cNvPr>
            <p:cNvGrpSpPr/>
            <p:nvPr/>
          </p:nvGrpSpPr>
          <p:grpSpPr>
            <a:xfrm rot="5400000">
              <a:off x="12656286" y="2257740"/>
              <a:ext cx="1900244" cy="25602213"/>
              <a:chOff x="0" y="0"/>
              <a:chExt cx="356429" cy="4802210"/>
            </a:xfrm>
          </p:grpSpPr>
          <p:sp>
            <p:nvSpPr>
              <p:cNvPr id="9" name="Freeform 14">
                <a:extLst>
                  <a:ext uri="{FF2B5EF4-FFF2-40B4-BE49-F238E27FC236}">
                    <a16:creationId xmlns:a16="http://schemas.microsoft.com/office/drawing/2014/main" id="{5123193A-0EEA-EEB5-E681-E8D5D4A6D3B1}"/>
                  </a:ext>
                </a:extLst>
              </p:cNvPr>
              <p:cNvSpPr/>
              <p:nvPr/>
            </p:nvSpPr>
            <p:spPr>
              <a:xfrm>
                <a:off x="0" y="0"/>
                <a:ext cx="356429" cy="4802210"/>
              </a:xfrm>
              <a:custGeom>
                <a:avLst/>
                <a:gdLst/>
                <a:ahLst/>
                <a:cxnLst/>
                <a:rect l="l" t="t" r="r" b="b"/>
                <a:pathLst>
                  <a:path w="356429" h="4802210">
                    <a:moveTo>
                      <a:pt x="0" y="0"/>
                    </a:moveTo>
                    <a:lnTo>
                      <a:pt x="356429" y="0"/>
                    </a:lnTo>
                    <a:lnTo>
                      <a:pt x="356429" y="4802210"/>
                    </a:lnTo>
                    <a:lnTo>
                      <a:pt x="0" y="4802210"/>
                    </a:lnTo>
                    <a:close/>
                  </a:path>
                </a:pathLst>
              </a:custGeom>
              <a:solidFill>
                <a:srgbClr val="E65C7E"/>
              </a:solidFill>
            </p:spPr>
          </p:sp>
          <p:sp>
            <p:nvSpPr>
              <p:cNvPr id="10" name="TextBox 15">
                <a:extLst>
                  <a:ext uri="{FF2B5EF4-FFF2-40B4-BE49-F238E27FC236}">
                    <a16:creationId xmlns:a16="http://schemas.microsoft.com/office/drawing/2014/main" id="{E9941281-CF6D-2CC8-E33F-0EE083D0D007}"/>
                  </a:ext>
                </a:extLst>
              </p:cNvPr>
              <p:cNvSpPr txBox="1"/>
              <p:nvPr/>
            </p:nvSpPr>
            <p:spPr>
              <a:xfrm>
                <a:off x="0" y="-57150"/>
                <a:ext cx="356429" cy="4859360"/>
              </a:xfrm>
              <a:prstGeom prst="rect">
                <a:avLst/>
              </a:prstGeom>
            </p:spPr>
            <p:txBody>
              <a:bodyPr lIns="53498" tIns="53498" rIns="53498" bIns="53498" rtlCol="0" anchor="ctr"/>
              <a:lstStyle/>
              <a:p>
                <a:pPr algn="ctr">
                  <a:lnSpc>
                    <a:spcPts val="2801"/>
                  </a:lnSpc>
                </a:pPr>
                <a:endParaRPr/>
              </a:p>
            </p:txBody>
          </p:sp>
        </p:grpSp>
      </p:grpSp>
      <p:sp>
        <p:nvSpPr>
          <p:cNvPr id="17" name="TextBox 16">
            <a:extLst>
              <a:ext uri="{FF2B5EF4-FFF2-40B4-BE49-F238E27FC236}">
                <a16:creationId xmlns:a16="http://schemas.microsoft.com/office/drawing/2014/main" id="{61B559F3-94EB-1822-9DE6-3E367E5ED4EF}"/>
              </a:ext>
            </a:extLst>
          </p:cNvPr>
          <p:cNvSpPr txBox="1"/>
          <p:nvPr userDrawn="1"/>
        </p:nvSpPr>
        <p:spPr>
          <a:xfrm>
            <a:off x="1028700" y="1335285"/>
            <a:ext cx="16230600" cy="1685911"/>
          </a:xfrm>
          <a:prstGeom prst="rect">
            <a:avLst/>
          </a:prstGeom>
        </p:spPr>
        <p:txBody>
          <a:bodyPr lIns="0" tIns="0" rIns="0" bIns="0" rtlCol="0" anchor="t">
            <a:spAutoFit/>
          </a:bodyPr>
          <a:lstStyle/>
          <a:p>
            <a:pPr algn="ctr">
              <a:lnSpc>
                <a:spcPts val="14699"/>
              </a:lnSpc>
            </a:pPr>
            <a:r>
              <a:rPr lang="en-US" sz="10499" spc="703">
                <a:solidFill>
                  <a:srgbClr val="00AD9C"/>
                </a:solidFill>
                <a:latin typeface="Marykate"/>
                <a:ea typeface="Marykate"/>
                <a:cs typeface="Marykate"/>
                <a:sym typeface="Marykate"/>
              </a:rPr>
              <a:t>CONTENTS</a:t>
            </a:r>
          </a:p>
        </p:txBody>
      </p:sp>
      <p:sp>
        <p:nvSpPr>
          <p:cNvPr id="18" name="Freeform 17">
            <a:extLst>
              <a:ext uri="{FF2B5EF4-FFF2-40B4-BE49-F238E27FC236}">
                <a16:creationId xmlns:a16="http://schemas.microsoft.com/office/drawing/2014/main" id="{F71E8062-FCBC-E227-B6D0-4068F15B8356}"/>
              </a:ext>
            </a:extLst>
          </p:cNvPr>
          <p:cNvSpPr/>
          <p:nvPr userDrawn="1"/>
        </p:nvSpPr>
        <p:spPr>
          <a:xfrm>
            <a:off x="15908221" y="7258248"/>
            <a:ext cx="2702157" cy="3230840"/>
          </a:xfrm>
          <a:custGeom>
            <a:avLst/>
            <a:gdLst/>
            <a:ahLst/>
            <a:cxnLst/>
            <a:rect l="l" t="t" r="r" b="b"/>
            <a:pathLst>
              <a:path w="2702157" h="3230840">
                <a:moveTo>
                  <a:pt x="0" y="0"/>
                </a:moveTo>
                <a:lnTo>
                  <a:pt x="2702158" y="0"/>
                </a:lnTo>
                <a:lnTo>
                  <a:pt x="2702158" y="3230840"/>
                </a:lnTo>
                <a:lnTo>
                  <a:pt x="0" y="323084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9" name="Freeform 18">
            <a:extLst>
              <a:ext uri="{FF2B5EF4-FFF2-40B4-BE49-F238E27FC236}">
                <a16:creationId xmlns:a16="http://schemas.microsoft.com/office/drawing/2014/main" id="{8E827E9E-3D60-E334-EFEF-AEB58473D218}"/>
              </a:ext>
            </a:extLst>
          </p:cNvPr>
          <p:cNvSpPr/>
          <p:nvPr userDrawn="1"/>
        </p:nvSpPr>
        <p:spPr>
          <a:xfrm rot="20363408">
            <a:off x="905513" y="7313616"/>
            <a:ext cx="1316169" cy="2752444"/>
          </a:xfrm>
          <a:custGeom>
            <a:avLst/>
            <a:gdLst/>
            <a:ahLst/>
            <a:cxnLst/>
            <a:rect l="l" t="t" r="r" b="b"/>
            <a:pathLst>
              <a:path w="1316169" h="2752444">
                <a:moveTo>
                  <a:pt x="0" y="0"/>
                </a:moveTo>
                <a:lnTo>
                  <a:pt x="1316169" y="0"/>
                </a:lnTo>
                <a:lnTo>
                  <a:pt x="1316169" y="2752445"/>
                </a:lnTo>
                <a:lnTo>
                  <a:pt x="0" y="275244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20" name="Freeform 19">
            <a:extLst>
              <a:ext uri="{FF2B5EF4-FFF2-40B4-BE49-F238E27FC236}">
                <a16:creationId xmlns:a16="http://schemas.microsoft.com/office/drawing/2014/main" id="{F39CF489-8DA2-9D03-43A8-E274C9C5C748}"/>
              </a:ext>
            </a:extLst>
          </p:cNvPr>
          <p:cNvSpPr/>
          <p:nvPr userDrawn="1"/>
        </p:nvSpPr>
        <p:spPr>
          <a:xfrm>
            <a:off x="323058" y="340690"/>
            <a:ext cx="2963744" cy="2893691"/>
          </a:xfrm>
          <a:custGeom>
            <a:avLst/>
            <a:gdLst/>
            <a:ahLst/>
            <a:cxnLst/>
            <a:rect l="l" t="t" r="r" b="b"/>
            <a:pathLst>
              <a:path w="2963744" h="2893691">
                <a:moveTo>
                  <a:pt x="0" y="0"/>
                </a:moveTo>
                <a:lnTo>
                  <a:pt x="2963743" y="0"/>
                </a:lnTo>
                <a:lnTo>
                  <a:pt x="2963743" y="2893691"/>
                </a:lnTo>
                <a:lnTo>
                  <a:pt x="0" y="289369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21" name="Freeform 20">
            <a:extLst>
              <a:ext uri="{FF2B5EF4-FFF2-40B4-BE49-F238E27FC236}">
                <a16:creationId xmlns:a16="http://schemas.microsoft.com/office/drawing/2014/main" id="{0D65D59A-2C82-508B-2F6A-F6857CA98F88}"/>
              </a:ext>
            </a:extLst>
          </p:cNvPr>
          <p:cNvSpPr/>
          <p:nvPr userDrawn="1"/>
        </p:nvSpPr>
        <p:spPr>
          <a:xfrm rot="20496004">
            <a:off x="15743052" y="840649"/>
            <a:ext cx="1896188" cy="3364204"/>
          </a:xfrm>
          <a:custGeom>
            <a:avLst/>
            <a:gdLst/>
            <a:ahLst/>
            <a:cxnLst/>
            <a:rect l="l" t="t" r="r" b="b"/>
            <a:pathLst>
              <a:path w="1896188" h="3364204">
                <a:moveTo>
                  <a:pt x="0" y="0"/>
                </a:moveTo>
                <a:lnTo>
                  <a:pt x="1896188" y="0"/>
                </a:lnTo>
                <a:lnTo>
                  <a:pt x="1896188" y="3364205"/>
                </a:lnTo>
                <a:lnTo>
                  <a:pt x="0" y="3364205"/>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grpSp>
        <p:nvGrpSpPr>
          <p:cNvPr id="22" name="Group 21">
            <a:extLst>
              <a:ext uri="{FF2B5EF4-FFF2-40B4-BE49-F238E27FC236}">
                <a16:creationId xmlns:a16="http://schemas.microsoft.com/office/drawing/2014/main" id="{75E403B5-812F-C543-CB5A-C0FCF63C0A97}"/>
              </a:ext>
            </a:extLst>
          </p:cNvPr>
          <p:cNvGrpSpPr/>
          <p:nvPr userDrawn="1"/>
        </p:nvGrpSpPr>
        <p:grpSpPr>
          <a:xfrm>
            <a:off x="1717687" y="4678387"/>
            <a:ext cx="229651" cy="229651"/>
            <a:chOff x="0" y="0"/>
            <a:chExt cx="6350000" cy="6350000"/>
          </a:xfrm>
        </p:grpSpPr>
        <p:sp>
          <p:nvSpPr>
            <p:cNvPr id="23" name="Freeform 22">
              <a:extLst>
                <a:ext uri="{FF2B5EF4-FFF2-40B4-BE49-F238E27FC236}">
                  <a16:creationId xmlns:a16="http://schemas.microsoft.com/office/drawing/2014/main" id="{D07F2B76-081C-7EDD-DA52-72D3DD2F9907}"/>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1AB5DB"/>
            </a:solidFill>
          </p:spPr>
        </p:sp>
      </p:grpSp>
      <p:sp>
        <p:nvSpPr>
          <p:cNvPr id="24" name="Freeform 23">
            <a:extLst>
              <a:ext uri="{FF2B5EF4-FFF2-40B4-BE49-F238E27FC236}">
                <a16:creationId xmlns:a16="http://schemas.microsoft.com/office/drawing/2014/main" id="{269B9766-551C-7A45-94F1-E898AE2BB5BF}"/>
              </a:ext>
            </a:extLst>
          </p:cNvPr>
          <p:cNvSpPr/>
          <p:nvPr userDrawn="1"/>
        </p:nvSpPr>
        <p:spPr>
          <a:xfrm>
            <a:off x="796669" y="4271065"/>
            <a:ext cx="238202" cy="236037"/>
          </a:xfrm>
          <a:custGeom>
            <a:avLst/>
            <a:gdLst/>
            <a:ahLst/>
            <a:cxnLst/>
            <a:rect l="l" t="t" r="r" b="b"/>
            <a:pathLst>
              <a:path w="238202" h="236037">
                <a:moveTo>
                  <a:pt x="0" y="0"/>
                </a:moveTo>
                <a:lnTo>
                  <a:pt x="238203" y="0"/>
                </a:lnTo>
                <a:lnTo>
                  <a:pt x="238203" y="236037"/>
                </a:lnTo>
                <a:lnTo>
                  <a:pt x="0" y="236037"/>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25" name="Freeform 24">
            <a:extLst>
              <a:ext uri="{FF2B5EF4-FFF2-40B4-BE49-F238E27FC236}">
                <a16:creationId xmlns:a16="http://schemas.microsoft.com/office/drawing/2014/main" id="{36C4A48A-8591-591D-89AF-28F67BA39142}"/>
              </a:ext>
            </a:extLst>
          </p:cNvPr>
          <p:cNvSpPr/>
          <p:nvPr userDrawn="1"/>
        </p:nvSpPr>
        <p:spPr>
          <a:xfrm rot="20828205">
            <a:off x="322580" y="9449844"/>
            <a:ext cx="433712" cy="411632"/>
          </a:xfrm>
          <a:custGeom>
            <a:avLst/>
            <a:gdLst/>
            <a:ahLst/>
            <a:cxnLst/>
            <a:rect l="l" t="t" r="r" b="b"/>
            <a:pathLst>
              <a:path w="433712" h="411632">
                <a:moveTo>
                  <a:pt x="0" y="0"/>
                </a:moveTo>
                <a:lnTo>
                  <a:pt x="433712" y="0"/>
                </a:lnTo>
                <a:lnTo>
                  <a:pt x="433712" y="411632"/>
                </a:lnTo>
                <a:lnTo>
                  <a:pt x="0" y="411632"/>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26" name="Freeform 25">
            <a:extLst>
              <a:ext uri="{FF2B5EF4-FFF2-40B4-BE49-F238E27FC236}">
                <a16:creationId xmlns:a16="http://schemas.microsoft.com/office/drawing/2014/main" id="{F90CDC08-C8F2-E986-CA94-10659C3B4591}"/>
              </a:ext>
            </a:extLst>
          </p:cNvPr>
          <p:cNvSpPr/>
          <p:nvPr userDrawn="1"/>
        </p:nvSpPr>
        <p:spPr>
          <a:xfrm>
            <a:off x="1637367" y="6352043"/>
            <a:ext cx="464062" cy="471782"/>
          </a:xfrm>
          <a:custGeom>
            <a:avLst/>
            <a:gdLst/>
            <a:ahLst/>
            <a:cxnLst/>
            <a:rect l="l" t="t" r="r" b="b"/>
            <a:pathLst>
              <a:path w="464062" h="471782">
                <a:moveTo>
                  <a:pt x="0" y="0"/>
                </a:moveTo>
                <a:lnTo>
                  <a:pt x="464061" y="0"/>
                </a:lnTo>
                <a:lnTo>
                  <a:pt x="464061" y="471782"/>
                </a:lnTo>
                <a:lnTo>
                  <a:pt x="0" y="471782"/>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grpSp>
        <p:nvGrpSpPr>
          <p:cNvPr id="27" name="Group 26">
            <a:extLst>
              <a:ext uri="{FF2B5EF4-FFF2-40B4-BE49-F238E27FC236}">
                <a16:creationId xmlns:a16="http://schemas.microsoft.com/office/drawing/2014/main" id="{3253D487-6E51-F3B6-C106-FAE12B2D7D06}"/>
              </a:ext>
            </a:extLst>
          </p:cNvPr>
          <p:cNvGrpSpPr>
            <a:grpSpLocks noChangeAspect="1"/>
          </p:cNvGrpSpPr>
          <p:nvPr userDrawn="1"/>
        </p:nvGrpSpPr>
        <p:grpSpPr>
          <a:xfrm rot="-874149">
            <a:off x="702580" y="5602252"/>
            <a:ext cx="498419" cy="262574"/>
            <a:chOff x="0" y="0"/>
            <a:chExt cx="1610360" cy="848360"/>
          </a:xfrm>
        </p:grpSpPr>
        <p:sp>
          <p:nvSpPr>
            <p:cNvPr id="28" name="Freeform 27">
              <a:extLst>
                <a:ext uri="{FF2B5EF4-FFF2-40B4-BE49-F238E27FC236}">
                  <a16:creationId xmlns:a16="http://schemas.microsoft.com/office/drawing/2014/main" id="{62601D0B-DE1D-15E6-C7DF-439AC5287E79}"/>
                </a:ext>
              </a:extLst>
            </p:cNvPr>
            <p:cNvSpPr/>
            <p:nvPr/>
          </p:nvSpPr>
          <p:spPr>
            <a:xfrm>
              <a:off x="-31750" y="0"/>
              <a:ext cx="1675130" cy="880110"/>
            </a:xfrm>
            <a:custGeom>
              <a:avLst/>
              <a:gdLst/>
              <a:ahLst/>
              <a:cxnLst/>
              <a:rect l="l" t="t" r="r" b="b"/>
              <a:pathLst>
                <a:path w="1675130" h="880110">
                  <a:moveTo>
                    <a:pt x="266700" y="848360"/>
                  </a:moveTo>
                  <a:cubicBezTo>
                    <a:pt x="236220" y="848360"/>
                    <a:pt x="205740" y="842010"/>
                    <a:pt x="175260" y="829310"/>
                  </a:cubicBezTo>
                  <a:cubicBezTo>
                    <a:pt x="55880" y="778510"/>
                    <a:pt x="0" y="641350"/>
                    <a:pt x="50800" y="521970"/>
                  </a:cubicBezTo>
                  <a:cubicBezTo>
                    <a:pt x="184150" y="204470"/>
                    <a:pt x="492760" y="0"/>
                    <a:pt x="836930" y="0"/>
                  </a:cubicBezTo>
                  <a:cubicBezTo>
                    <a:pt x="1181100" y="0"/>
                    <a:pt x="1489710" y="204470"/>
                    <a:pt x="1624330" y="521970"/>
                  </a:cubicBezTo>
                  <a:cubicBezTo>
                    <a:pt x="1675130" y="641350"/>
                    <a:pt x="1619250" y="779780"/>
                    <a:pt x="1499870" y="829310"/>
                  </a:cubicBezTo>
                  <a:cubicBezTo>
                    <a:pt x="1380490" y="880110"/>
                    <a:pt x="1242060" y="824230"/>
                    <a:pt x="1192530" y="704850"/>
                  </a:cubicBezTo>
                  <a:cubicBezTo>
                    <a:pt x="1131570" y="562610"/>
                    <a:pt x="991870" y="469900"/>
                    <a:pt x="836930" y="469900"/>
                  </a:cubicBezTo>
                  <a:cubicBezTo>
                    <a:pt x="681990" y="469900"/>
                    <a:pt x="543560" y="562610"/>
                    <a:pt x="482600" y="704850"/>
                  </a:cubicBezTo>
                  <a:cubicBezTo>
                    <a:pt x="445770" y="793750"/>
                    <a:pt x="358140" y="848360"/>
                    <a:pt x="266700" y="848360"/>
                  </a:cubicBezTo>
                  <a:close/>
                </a:path>
              </a:pathLst>
            </a:custGeom>
            <a:solidFill>
              <a:srgbClr val="F2BC2A"/>
            </a:solidFill>
          </p:spPr>
        </p:sp>
      </p:grpSp>
      <p:grpSp>
        <p:nvGrpSpPr>
          <p:cNvPr id="29" name="Group 28">
            <a:extLst>
              <a:ext uri="{FF2B5EF4-FFF2-40B4-BE49-F238E27FC236}">
                <a16:creationId xmlns:a16="http://schemas.microsoft.com/office/drawing/2014/main" id="{9ACA8BFC-E6E7-B868-2E0B-D6E215A68C77}"/>
              </a:ext>
            </a:extLst>
          </p:cNvPr>
          <p:cNvGrpSpPr>
            <a:grpSpLocks noChangeAspect="1"/>
          </p:cNvGrpSpPr>
          <p:nvPr userDrawn="1"/>
        </p:nvGrpSpPr>
        <p:grpSpPr>
          <a:xfrm rot="10171898">
            <a:off x="1583303" y="3464058"/>
            <a:ext cx="498419" cy="262574"/>
            <a:chOff x="0" y="0"/>
            <a:chExt cx="1610360" cy="848360"/>
          </a:xfrm>
        </p:grpSpPr>
        <p:sp>
          <p:nvSpPr>
            <p:cNvPr id="30" name="Freeform 29">
              <a:extLst>
                <a:ext uri="{FF2B5EF4-FFF2-40B4-BE49-F238E27FC236}">
                  <a16:creationId xmlns:a16="http://schemas.microsoft.com/office/drawing/2014/main" id="{071C3C9A-FD63-966E-5452-08BC61CC0C06}"/>
                </a:ext>
              </a:extLst>
            </p:cNvPr>
            <p:cNvSpPr/>
            <p:nvPr/>
          </p:nvSpPr>
          <p:spPr>
            <a:xfrm>
              <a:off x="-31750" y="0"/>
              <a:ext cx="1675130" cy="880110"/>
            </a:xfrm>
            <a:custGeom>
              <a:avLst/>
              <a:gdLst/>
              <a:ahLst/>
              <a:cxnLst/>
              <a:rect l="l" t="t" r="r" b="b"/>
              <a:pathLst>
                <a:path w="1675130" h="880110">
                  <a:moveTo>
                    <a:pt x="266700" y="848360"/>
                  </a:moveTo>
                  <a:cubicBezTo>
                    <a:pt x="236220" y="848360"/>
                    <a:pt x="205740" y="842010"/>
                    <a:pt x="175260" y="829310"/>
                  </a:cubicBezTo>
                  <a:cubicBezTo>
                    <a:pt x="55880" y="778510"/>
                    <a:pt x="0" y="641350"/>
                    <a:pt x="50800" y="521970"/>
                  </a:cubicBezTo>
                  <a:cubicBezTo>
                    <a:pt x="184150" y="204470"/>
                    <a:pt x="492760" y="0"/>
                    <a:pt x="836930" y="0"/>
                  </a:cubicBezTo>
                  <a:cubicBezTo>
                    <a:pt x="1181100" y="0"/>
                    <a:pt x="1489710" y="204470"/>
                    <a:pt x="1624330" y="521970"/>
                  </a:cubicBezTo>
                  <a:cubicBezTo>
                    <a:pt x="1675130" y="641350"/>
                    <a:pt x="1619250" y="779780"/>
                    <a:pt x="1499870" y="829310"/>
                  </a:cubicBezTo>
                  <a:cubicBezTo>
                    <a:pt x="1380490" y="880110"/>
                    <a:pt x="1242060" y="824230"/>
                    <a:pt x="1192530" y="704850"/>
                  </a:cubicBezTo>
                  <a:cubicBezTo>
                    <a:pt x="1131570" y="562610"/>
                    <a:pt x="991870" y="469900"/>
                    <a:pt x="836930" y="469900"/>
                  </a:cubicBezTo>
                  <a:cubicBezTo>
                    <a:pt x="681990" y="469900"/>
                    <a:pt x="543560" y="562610"/>
                    <a:pt x="482600" y="704850"/>
                  </a:cubicBezTo>
                  <a:cubicBezTo>
                    <a:pt x="445770" y="793750"/>
                    <a:pt x="358140" y="848360"/>
                    <a:pt x="266700" y="848360"/>
                  </a:cubicBezTo>
                  <a:close/>
                </a:path>
              </a:pathLst>
            </a:custGeom>
            <a:solidFill>
              <a:srgbClr val="F2BC2A"/>
            </a:solidFill>
          </p:spPr>
        </p:sp>
      </p:grpSp>
      <p:grpSp>
        <p:nvGrpSpPr>
          <p:cNvPr id="31" name="Group 30">
            <a:extLst>
              <a:ext uri="{FF2B5EF4-FFF2-40B4-BE49-F238E27FC236}">
                <a16:creationId xmlns:a16="http://schemas.microsoft.com/office/drawing/2014/main" id="{C17707D8-D24F-2BA3-692E-A1FCAB2AB0A6}"/>
              </a:ext>
            </a:extLst>
          </p:cNvPr>
          <p:cNvGrpSpPr/>
          <p:nvPr userDrawn="1"/>
        </p:nvGrpSpPr>
        <p:grpSpPr>
          <a:xfrm>
            <a:off x="17544116" y="4522721"/>
            <a:ext cx="229651" cy="229651"/>
            <a:chOff x="0" y="0"/>
            <a:chExt cx="6350000" cy="6350000"/>
          </a:xfrm>
        </p:grpSpPr>
        <p:sp>
          <p:nvSpPr>
            <p:cNvPr id="32" name="Freeform 31">
              <a:extLst>
                <a:ext uri="{FF2B5EF4-FFF2-40B4-BE49-F238E27FC236}">
                  <a16:creationId xmlns:a16="http://schemas.microsoft.com/office/drawing/2014/main" id="{1255A60F-B308-5F63-DEBC-3ADB6EC03697}"/>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1AB5DB"/>
            </a:solidFill>
          </p:spPr>
        </p:sp>
      </p:grpSp>
      <p:sp>
        <p:nvSpPr>
          <p:cNvPr id="33" name="Freeform 32">
            <a:extLst>
              <a:ext uri="{FF2B5EF4-FFF2-40B4-BE49-F238E27FC236}">
                <a16:creationId xmlns:a16="http://schemas.microsoft.com/office/drawing/2014/main" id="{3599332A-750E-255B-EC17-7C872E25BCF6}"/>
              </a:ext>
            </a:extLst>
          </p:cNvPr>
          <p:cNvSpPr/>
          <p:nvPr userDrawn="1"/>
        </p:nvSpPr>
        <p:spPr>
          <a:xfrm>
            <a:off x="17401708" y="716243"/>
            <a:ext cx="488240" cy="483801"/>
          </a:xfrm>
          <a:custGeom>
            <a:avLst/>
            <a:gdLst/>
            <a:ahLst/>
            <a:cxnLst/>
            <a:rect l="l" t="t" r="r" b="b"/>
            <a:pathLst>
              <a:path w="488240" h="483801">
                <a:moveTo>
                  <a:pt x="0" y="0"/>
                </a:moveTo>
                <a:lnTo>
                  <a:pt x="488240" y="0"/>
                </a:lnTo>
                <a:lnTo>
                  <a:pt x="488240" y="483801"/>
                </a:lnTo>
                <a:lnTo>
                  <a:pt x="0" y="483801"/>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sp>
      <p:sp>
        <p:nvSpPr>
          <p:cNvPr id="34" name="Freeform 33">
            <a:extLst>
              <a:ext uri="{FF2B5EF4-FFF2-40B4-BE49-F238E27FC236}">
                <a16:creationId xmlns:a16="http://schemas.microsoft.com/office/drawing/2014/main" id="{E17789A6-368B-5A23-C645-14FE5E6F2711}"/>
              </a:ext>
            </a:extLst>
          </p:cNvPr>
          <p:cNvSpPr/>
          <p:nvPr userDrawn="1"/>
        </p:nvSpPr>
        <p:spPr>
          <a:xfrm rot="20828205">
            <a:off x="17442085" y="5897299"/>
            <a:ext cx="433712" cy="411632"/>
          </a:xfrm>
          <a:custGeom>
            <a:avLst/>
            <a:gdLst/>
            <a:ahLst/>
            <a:cxnLst/>
            <a:rect l="l" t="t" r="r" b="b"/>
            <a:pathLst>
              <a:path w="433712" h="411632">
                <a:moveTo>
                  <a:pt x="0" y="0"/>
                </a:moveTo>
                <a:lnTo>
                  <a:pt x="433712" y="0"/>
                </a:lnTo>
                <a:lnTo>
                  <a:pt x="433712" y="411632"/>
                </a:lnTo>
                <a:lnTo>
                  <a:pt x="0" y="411632"/>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sp>
      <p:sp>
        <p:nvSpPr>
          <p:cNvPr id="35" name="Freeform 34">
            <a:extLst>
              <a:ext uri="{FF2B5EF4-FFF2-40B4-BE49-F238E27FC236}">
                <a16:creationId xmlns:a16="http://schemas.microsoft.com/office/drawing/2014/main" id="{B003ED40-AC75-2E03-29A1-57ED93E82A11}"/>
              </a:ext>
            </a:extLst>
          </p:cNvPr>
          <p:cNvSpPr/>
          <p:nvPr userDrawn="1"/>
        </p:nvSpPr>
        <p:spPr>
          <a:xfrm>
            <a:off x="16523523" y="4957450"/>
            <a:ext cx="464062" cy="471782"/>
          </a:xfrm>
          <a:custGeom>
            <a:avLst/>
            <a:gdLst/>
            <a:ahLst/>
            <a:cxnLst/>
            <a:rect l="l" t="t" r="r" b="b"/>
            <a:pathLst>
              <a:path w="464062" h="471782">
                <a:moveTo>
                  <a:pt x="0" y="0"/>
                </a:moveTo>
                <a:lnTo>
                  <a:pt x="464062" y="0"/>
                </a:lnTo>
                <a:lnTo>
                  <a:pt x="464062" y="471781"/>
                </a:lnTo>
                <a:lnTo>
                  <a:pt x="0" y="471781"/>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grpSp>
        <p:nvGrpSpPr>
          <p:cNvPr id="36" name="Group 35">
            <a:extLst>
              <a:ext uri="{FF2B5EF4-FFF2-40B4-BE49-F238E27FC236}">
                <a16:creationId xmlns:a16="http://schemas.microsoft.com/office/drawing/2014/main" id="{52F84985-17F9-3639-9139-4BA9BCAA5FC8}"/>
              </a:ext>
            </a:extLst>
          </p:cNvPr>
          <p:cNvGrpSpPr>
            <a:grpSpLocks noChangeAspect="1"/>
          </p:cNvGrpSpPr>
          <p:nvPr userDrawn="1"/>
        </p:nvGrpSpPr>
        <p:grpSpPr>
          <a:xfrm rot="-874149">
            <a:off x="16506344" y="6632665"/>
            <a:ext cx="498419" cy="262574"/>
            <a:chOff x="0" y="0"/>
            <a:chExt cx="1610360" cy="848360"/>
          </a:xfrm>
        </p:grpSpPr>
        <p:sp>
          <p:nvSpPr>
            <p:cNvPr id="37" name="Freeform 36">
              <a:extLst>
                <a:ext uri="{FF2B5EF4-FFF2-40B4-BE49-F238E27FC236}">
                  <a16:creationId xmlns:a16="http://schemas.microsoft.com/office/drawing/2014/main" id="{311320FE-2DCD-87B8-42C2-3A529D7C6608}"/>
                </a:ext>
              </a:extLst>
            </p:cNvPr>
            <p:cNvSpPr/>
            <p:nvPr/>
          </p:nvSpPr>
          <p:spPr>
            <a:xfrm>
              <a:off x="-31750" y="0"/>
              <a:ext cx="1675130" cy="880110"/>
            </a:xfrm>
            <a:custGeom>
              <a:avLst/>
              <a:gdLst/>
              <a:ahLst/>
              <a:cxnLst/>
              <a:rect l="l" t="t" r="r" b="b"/>
              <a:pathLst>
                <a:path w="1675130" h="880110">
                  <a:moveTo>
                    <a:pt x="266700" y="848360"/>
                  </a:moveTo>
                  <a:cubicBezTo>
                    <a:pt x="236220" y="848360"/>
                    <a:pt x="205740" y="842010"/>
                    <a:pt x="175260" y="829310"/>
                  </a:cubicBezTo>
                  <a:cubicBezTo>
                    <a:pt x="55880" y="778510"/>
                    <a:pt x="0" y="641350"/>
                    <a:pt x="50800" y="521970"/>
                  </a:cubicBezTo>
                  <a:cubicBezTo>
                    <a:pt x="184150" y="204470"/>
                    <a:pt x="492760" y="0"/>
                    <a:pt x="836930" y="0"/>
                  </a:cubicBezTo>
                  <a:cubicBezTo>
                    <a:pt x="1181100" y="0"/>
                    <a:pt x="1489710" y="204470"/>
                    <a:pt x="1624330" y="521970"/>
                  </a:cubicBezTo>
                  <a:cubicBezTo>
                    <a:pt x="1675130" y="641350"/>
                    <a:pt x="1619250" y="779780"/>
                    <a:pt x="1499870" y="829310"/>
                  </a:cubicBezTo>
                  <a:cubicBezTo>
                    <a:pt x="1380490" y="880110"/>
                    <a:pt x="1242060" y="824230"/>
                    <a:pt x="1192530" y="704850"/>
                  </a:cubicBezTo>
                  <a:cubicBezTo>
                    <a:pt x="1131570" y="562610"/>
                    <a:pt x="991870" y="469900"/>
                    <a:pt x="836930" y="469900"/>
                  </a:cubicBezTo>
                  <a:cubicBezTo>
                    <a:pt x="681990" y="469900"/>
                    <a:pt x="543560" y="562610"/>
                    <a:pt x="482600" y="704850"/>
                  </a:cubicBezTo>
                  <a:cubicBezTo>
                    <a:pt x="445770" y="793750"/>
                    <a:pt x="358140" y="848360"/>
                    <a:pt x="266700" y="848360"/>
                  </a:cubicBezTo>
                  <a:close/>
                </a:path>
              </a:pathLst>
            </a:custGeom>
            <a:solidFill>
              <a:srgbClr val="F2BC2A"/>
            </a:solidFill>
          </p:spPr>
        </p:sp>
      </p:grpSp>
      <p:sp>
        <p:nvSpPr>
          <p:cNvPr id="46" name="Text Placeholder 46">
            <a:extLst>
              <a:ext uri="{FF2B5EF4-FFF2-40B4-BE49-F238E27FC236}">
                <a16:creationId xmlns:a16="http://schemas.microsoft.com/office/drawing/2014/main" id="{A300BA56-72CC-26FC-F717-AC628EF577EB}"/>
              </a:ext>
            </a:extLst>
          </p:cNvPr>
          <p:cNvSpPr>
            <a:spLocks noGrp="1"/>
          </p:cNvSpPr>
          <p:nvPr>
            <p:ph type="body" sz="quarter" idx="10"/>
          </p:nvPr>
        </p:nvSpPr>
        <p:spPr>
          <a:xfrm>
            <a:off x="2807572" y="3358086"/>
            <a:ext cx="5961484" cy="729320"/>
          </a:xfrm>
          <a:prstGeom prst="rect">
            <a:avLst/>
          </a:prstGeom>
        </p:spPr>
        <p:txBody>
          <a:bodyPr/>
          <a:lstStyle>
            <a:lvl1pPr algn="ctr">
              <a:buNone/>
              <a:defRPr lang="en-US" sz="3899" kern="1200" spc="167">
                <a:solidFill>
                  <a:srgbClr val="00AD9C"/>
                </a:solidFill>
                <a:latin typeface="Marykate"/>
                <a:ea typeface="Marykate"/>
                <a:cs typeface="Marykate"/>
              </a:defRPr>
            </a:lvl1pPr>
          </a:lstStyle>
          <a:p>
            <a:pPr lvl="0"/>
            <a:endParaRPr lang="en-US"/>
          </a:p>
        </p:txBody>
      </p:sp>
      <p:sp>
        <p:nvSpPr>
          <p:cNvPr id="47" name="Text Placeholder 46">
            <a:extLst>
              <a:ext uri="{FF2B5EF4-FFF2-40B4-BE49-F238E27FC236}">
                <a16:creationId xmlns:a16="http://schemas.microsoft.com/office/drawing/2014/main" id="{49863C3C-DA23-407A-09EB-2B52F50915CA}"/>
              </a:ext>
            </a:extLst>
          </p:cNvPr>
          <p:cNvSpPr>
            <a:spLocks noGrp="1"/>
          </p:cNvSpPr>
          <p:nvPr>
            <p:ph type="body" sz="quarter" idx="11"/>
          </p:nvPr>
        </p:nvSpPr>
        <p:spPr>
          <a:xfrm>
            <a:off x="2814773" y="6163807"/>
            <a:ext cx="5961484" cy="729320"/>
          </a:xfrm>
          <a:prstGeom prst="rect">
            <a:avLst/>
          </a:prstGeom>
        </p:spPr>
        <p:txBody>
          <a:bodyPr/>
          <a:lstStyle>
            <a:lvl1pPr algn="ctr">
              <a:buNone/>
              <a:defRPr lang="en-US" sz="3899" kern="1200" spc="167">
                <a:solidFill>
                  <a:srgbClr val="00AD9C"/>
                </a:solidFill>
                <a:latin typeface="Marykate"/>
                <a:ea typeface="Marykate"/>
                <a:cs typeface="Marykate"/>
              </a:defRPr>
            </a:lvl1pPr>
          </a:lstStyle>
          <a:p>
            <a:pPr lvl="0"/>
            <a:endParaRPr lang="en-US"/>
          </a:p>
        </p:txBody>
      </p:sp>
      <p:sp>
        <p:nvSpPr>
          <p:cNvPr id="48" name="Text Placeholder 46">
            <a:extLst>
              <a:ext uri="{FF2B5EF4-FFF2-40B4-BE49-F238E27FC236}">
                <a16:creationId xmlns:a16="http://schemas.microsoft.com/office/drawing/2014/main" id="{21D273EA-A1DD-6F8C-D213-70840A2BAA65}"/>
              </a:ext>
            </a:extLst>
          </p:cNvPr>
          <p:cNvSpPr>
            <a:spLocks noGrp="1"/>
          </p:cNvSpPr>
          <p:nvPr>
            <p:ph type="body" sz="quarter" idx="12"/>
          </p:nvPr>
        </p:nvSpPr>
        <p:spPr>
          <a:xfrm>
            <a:off x="9525818" y="3338699"/>
            <a:ext cx="5961484" cy="729320"/>
          </a:xfrm>
          <a:prstGeom prst="rect">
            <a:avLst/>
          </a:prstGeom>
        </p:spPr>
        <p:txBody>
          <a:bodyPr/>
          <a:lstStyle>
            <a:lvl1pPr algn="ctr">
              <a:buNone/>
              <a:defRPr lang="en-US" sz="3899" kern="1200" spc="167">
                <a:solidFill>
                  <a:srgbClr val="00AD9C"/>
                </a:solidFill>
                <a:latin typeface="Marykate"/>
                <a:ea typeface="Marykate"/>
                <a:cs typeface="Marykate"/>
              </a:defRPr>
            </a:lvl1pPr>
          </a:lstStyle>
          <a:p>
            <a:pPr lvl="0"/>
            <a:endParaRPr lang="en-US"/>
          </a:p>
        </p:txBody>
      </p:sp>
      <p:sp>
        <p:nvSpPr>
          <p:cNvPr id="49" name="Text Placeholder 46">
            <a:extLst>
              <a:ext uri="{FF2B5EF4-FFF2-40B4-BE49-F238E27FC236}">
                <a16:creationId xmlns:a16="http://schemas.microsoft.com/office/drawing/2014/main" id="{034C345A-510C-2490-2F14-BEC9A7C55201}"/>
              </a:ext>
            </a:extLst>
          </p:cNvPr>
          <p:cNvSpPr>
            <a:spLocks noGrp="1"/>
          </p:cNvSpPr>
          <p:nvPr>
            <p:ph type="body" sz="quarter" idx="13"/>
          </p:nvPr>
        </p:nvSpPr>
        <p:spPr>
          <a:xfrm>
            <a:off x="9525818" y="6163807"/>
            <a:ext cx="5961484" cy="729320"/>
          </a:xfrm>
          <a:prstGeom prst="rect">
            <a:avLst/>
          </a:prstGeom>
        </p:spPr>
        <p:txBody>
          <a:bodyPr/>
          <a:lstStyle>
            <a:lvl1pPr algn="ctr">
              <a:buNone/>
              <a:defRPr lang="en-US" sz="3899" kern="1200" spc="167">
                <a:solidFill>
                  <a:srgbClr val="00AD9C"/>
                </a:solidFill>
                <a:latin typeface="Marykate"/>
                <a:ea typeface="Marykate"/>
                <a:cs typeface="Marykate"/>
              </a:defRPr>
            </a:lvl1pPr>
          </a:lstStyle>
          <a:p>
            <a:pPr lvl="0"/>
            <a:endParaRPr lang="en-US"/>
          </a:p>
        </p:txBody>
      </p:sp>
      <p:sp>
        <p:nvSpPr>
          <p:cNvPr id="51" name="Text Placeholder 50">
            <a:extLst>
              <a:ext uri="{FF2B5EF4-FFF2-40B4-BE49-F238E27FC236}">
                <a16:creationId xmlns:a16="http://schemas.microsoft.com/office/drawing/2014/main" id="{24D9282E-51A8-4417-73D8-7C4663501469}"/>
              </a:ext>
            </a:extLst>
          </p:cNvPr>
          <p:cNvSpPr>
            <a:spLocks noGrp="1"/>
          </p:cNvSpPr>
          <p:nvPr>
            <p:ph type="body" sz="quarter" idx="14"/>
          </p:nvPr>
        </p:nvSpPr>
        <p:spPr>
          <a:xfrm>
            <a:off x="2807572" y="4214867"/>
            <a:ext cx="5938332" cy="1635125"/>
          </a:xfrm>
          <a:prstGeom prst="rect">
            <a:avLst/>
          </a:prstGeom>
        </p:spPr>
        <p:txBody>
          <a:bodyPr/>
          <a:lstStyle>
            <a:lvl1pPr>
              <a:buNone/>
              <a:defRPr lang="en-US" sz="2133" b="1" kern="1200">
                <a:solidFill>
                  <a:srgbClr val="003933"/>
                </a:solidFill>
                <a:latin typeface="Dosis Semi-Bold"/>
                <a:ea typeface="Dosis Semi-Bold"/>
                <a:cs typeface="Dosis Semi-Bold"/>
              </a:defRPr>
            </a:lvl1pPr>
          </a:lstStyle>
          <a:p>
            <a:pPr lvl="0"/>
            <a:endParaRPr lang="en-US"/>
          </a:p>
        </p:txBody>
      </p:sp>
      <p:sp>
        <p:nvSpPr>
          <p:cNvPr id="52" name="Text Placeholder 50">
            <a:extLst>
              <a:ext uri="{FF2B5EF4-FFF2-40B4-BE49-F238E27FC236}">
                <a16:creationId xmlns:a16="http://schemas.microsoft.com/office/drawing/2014/main" id="{E1D0D97F-423E-77AD-A2C8-BB68C8EFFD23}"/>
              </a:ext>
            </a:extLst>
          </p:cNvPr>
          <p:cNvSpPr>
            <a:spLocks noGrp="1"/>
          </p:cNvSpPr>
          <p:nvPr>
            <p:ph type="body" sz="quarter" idx="15"/>
          </p:nvPr>
        </p:nvSpPr>
        <p:spPr>
          <a:xfrm>
            <a:off x="9533454" y="4214867"/>
            <a:ext cx="5938332" cy="1635125"/>
          </a:xfrm>
          <a:prstGeom prst="rect">
            <a:avLst/>
          </a:prstGeom>
        </p:spPr>
        <p:txBody>
          <a:bodyPr/>
          <a:lstStyle>
            <a:lvl1pPr>
              <a:buNone/>
              <a:defRPr lang="en-US" sz="2133" b="1" kern="1200">
                <a:solidFill>
                  <a:srgbClr val="003933"/>
                </a:solidFill>
                <a:latin typeface="Dosis Semi-Bold"/>
                <a:ea typeface="Dosis Semi-Bold"/>
                <a:cs typeface="Dosis Semi-Bold"/>
              </a:defRPr>
            </a:lvl1pPr>
          </a:lstStyle>
          <a:p>
            <a:pPr lvl="0"/>
            <a:endParaRPr lang="en-US"/>
          </a:p>
        </p:txBody>
      </p:sp>
      <p:sp>
        <p:nvSpPr>
          <p:cNvPr id="53" name="Text Placeholder 50">
            <a:extLst>
              <a:ext uri="{FF2B5EF4-FFF2-40B4-BE49-F238E27FC236}">
                <a16:creationId xmlns:a16="http://schemas.microsoft.com/office/drawing/2014/main" id="{B7CD7CE9-DEA2-653D-4CDB-5B0C56E15CE7}"/>
              </a:ext>
            </a:extLst>
          </p:cNvPr>
          <p:cNvSpPr>
            <a:spLocks noGrp="1"/>
          </p:cNvSpPr>
          <p:nvPr>
            <p:ph type="body" sz="quarter" idx="16"/>
          </p:nvPr>
        </p:nvSpPr>
        <p:spPr>
          <a:xfrm>
            <a:off x="2807572" y="7063051"/>
            <a:ext cx="5938332" cy="1635125"/>
          </a:xfrm>
          <a:prstGeom prst="rect">
            <a:avLst/>
          </a:prstGeom>
        </p:spPr>
        <p:txBody>
          <a:bodyPr/>
          <a:lstStyle>
            <a:lvl1pPr>
              <a:buNone/>
              <a:defRPr lang="en-US" sz="2133" b="1" kern="1200">
                <a:solidFill>
                  <a:srgbClr val="003933"/>
                </a:solidFill>
                <a:latin typeface="Dosis Semi-Bold"/>
                <a:ea typeface="Dosis Semi-Bold"/>
                <a:cs typeface="Dosis Semi-Bold"/>
              </a:defRPr>
            </a:lvl1pPr>
          </a:lstStyle>
          <a:p>
            <a:pPr lvl="0"/>
            <a:endParaRPr lang="en-US"/>
          </a:p>
        </p:txBody>
      </p:sp>
      <p:sp>
        <p:nvSpPr>
          <p:cNvPr id="54" name="Text Placeholder 50">
            <a:extLst>
              <a:ext uri="{FF2B5EF4-FFF2-40B4-BE49-F238E27FC236}">
                <a16:creationId xmlns:a16="http://schemas.microsoft.com/office/drawing/2014/main" id="{D7E8C578-623D-33FC-7634-B732C8BDC82F}"/>
              </a:ext>
            </a:extLst>
          </p:cNvPr>
          <p:cNvSpPr>
            <a:spLocks noGrp="1"/>
          </p:cNvSpPr>
          <p:nvPr>
            <p:ph type="body" sz="quarter" idx="17"/>
          </p:nvPr>
        </p:nvSpPr>
        <p:spPr>
          <a:xfrm>
            <a:off x="9558189" y="7068472"/>
            <a:ext cx="5938332" cy="1635125"/>
          </a:xfrm>
          <a:prstGeom prst="rect">
            <a:avLst/>
          </a:prstGeom>
        </p:spPr>
        <p:txBody>
          <a:bodyPr/>
          <a:lstStyle>
            <a:lvl1pPr>
              <a:buNone/>
              <a:defRPr lang="en-US" sz="2133" b="1" kern="1200">
                <a:solidFill>
                  <a:srgbClr val="003933"/>
                </a:solidFill>
                <a:latin typeface="Dosis Semi-Bold"/>
                <a:ea typeface="Dosis Semi-Bold"/>
                <a:cs typeface="Dosis Semi-Bold"/>
              </a:defRPr>
            </a:lvl1pPr>
          </a:lstStyle>
          <a:p>
            <a:pPr lvl="0"/>
            <a:endParaRPr lang="en-US"/>
          </a:p>
        </p:txBody>
      </p:sp>
    </p:spTree>
    <p:extLst>
      <p:ext uri="{BB962C8B-B14F-4D97-AF65-F5344CB8AC3E}">
        <p14:creationId xmlns:p14="http://schemas.microsoft.com/office/powerpoint/2010/main" val="9543397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Freeform 2">
            <a:extLst>
              <a:ext uri="{FF2B5EF4-FFF2-40B4-BE49-F238E27FC236}">
                <a16:creationId xmlns:a16="http://schemas.microsoft.com/office/drawing/2014/main" id="{7771EA90-4C52-D0CA-A86A-EC2A7AD7B5C0}"/>
              </a:ext>
            </a:extLst>
          </p:cNvPr>
          <p:cNvSpPr/>
          <p:nvPr userDrawn="1"/>
        </p:nvSpPr>
        <p:spPr>
          <a:xfrm rot="5400000">
            <a:off x="4000500" y="-4000500"/>
            <a:ext cx="10287000" cy="18288000"/>
          </a:xfrm>
          <a:custGeom>
            <a:avLst/>
            <a:gdLst/>
            <a:ahLst/>
            <a:cxnLst/>
            <a:rect l="l" t="t" r="r" b="b"/>
            <a:pathLst>
              <a:path w="10287000" h="18288000">
                <a:moveTo>
                  <a:pt x="0" y="18288000"/>
                </a:moveTo>
                <a:lnTo>
                  <a:pt x="0" y="0"/>
                </a:lnTo>
                <a:lnTo>
                  <a:pt x="10287000" y="0"/>
                </a:lnTo>
                <a:lnTo>
                  <a:pt x="10287000" y="18288000"/>
                </a:lnTo>
                <a:lnTo>
                  <a:pt x="0" y="18288000"/>
                </a:lnTo>
                <a:close/>
              </a:path>
            </a:pathLst>
          </a:custGeom>
          <a:blipFill>
            <a:blip r:embed="rId2"/>
            <a:stretch>
              <a:fillRect l="-9222" r="-9222"/>
            </a:stretch>
          </a:blipFill>
        </p:spPr>
      </p:sp>
      <p:grpSp>
        <p:nvGrpSpPr>
          <p:cNvPr id="4" name="Group 3">
            <a:extLst>
              <a:ext uri="{FF2B5EF4-FFF2-40B4-BE49-F238E27FC236}">
                <a16:creationId xmlns:a16="http://schemas.microsoft.com/office/drawing/2014/main" id="{9B8EDD0B-E1E3-3EDF-766A-74224DB06CF9}"/>
              </a:ext>
            </a:extLst>
          </p:cNvPr>
          <p:cNvGrpSpPr/>
          <p:nvPr userDrawn="1"/>
        </p:nvGrpSpPr>
        <p:grpSpPr>
          <a:xfrm>
            <a:off x="-869488" y="-836544"/>
            <a:ext cx="20086371" cy="12006726"/>
            <a:chOff x="0" y="0"/>
            <a:chExt cx="26781829" cy="16008969"/>
          </a:xfrm>
        </p:grpSpPr>
        <p:grpSp>
          <p:nvGrpSpPr>
            <p:cNvPr id="5" name="Group 4">
              <a:extLst>
                <a:ext uri="{FF2B5EF4-FFF2-40B4-BE49-F238E27FC236}">
                  <a16:creationId xmlns:a16="http://schemas.microsoft.com/office/drawing/2014/main" id="{E082DCF7-FEC1-F101-A724-89787E670661}"/>
                </a:ext>
              </a:extLst>
            </p:cNvPr>
            <p:cNvGrpSpPr/>
            <p:nvPr/>
          </p:nvGrpSpPr>
          <p:grpSpPr>
            <a:xfrm>
              <a:off x="0" y="394920"/>
              <a:ext cx="1900244" cy="15205129"/>
              <a:chOff x="0" y="0"/>
              <a:chExt cx="356429" cy="2852028"/>
            </a:xfrm>
          </p:grpSpPr>
          <p:sp>
            <p:nvSpPr>
              <p:cNvPr id="15" name="Freeform 5">
                <a:extLst>
                  <a:ext uri="{FF2B5EF4-FFF2-40B4-BE49-F238E27FC236}">
                    <a16:creationId xmlns:a16="http://schemas.microsoft.com/office/drawing/2014/main" id="{5A2A7DAC-A5F4-F1BF-7B17-23E7D4E19268}"/>
                  </a:ext>
                </a:extLst>
              </p:cNvPr>
              <p:cNvSpPr/>
              <p:nvPr/>
            </p:nvSpPr>
            <p:spPr>
              <a:xfrm>
                <a:off x="0" y="0"/>
                <a:ext cx="356429" cy="2852028"/>
              </a:xfrm>
              <a:custGeom>
                <a:avLst/>
                <a:gdLst/>
                <a:ahLst/>
                <a:cxnLst/>
                <a:rect l="l" t="t" r="r" b="b"/>
                <a:pathLst>
                  <a:path w="356429" h="2852028">
                    <a:moveTo>
                      <a:pt x="0" y="0"/>
                    </a:moveTo>
                    <a:lnTo>
                      <a:pt x="356429" y="0"/>
                    </a:lnTo>
                    <a:lnTo>
                      <a:pt x="356429" y="2852028"/>
                    </a:lnTo>
                    <a:lnTo>
                      <a:pt x="0" y="2852028"/>
                    </a:lnTo>
                    <a:close/>
                  </a:path>
                </a:pathLst>
              </a:custGeom>
              <a:solidFill>
                <a:srgbClr val="E65C7E"/>
              </a:solidFill>
            </p:spPr>
          </p:sp>
          <p:sp>
            <p:nvSpPr>
              <p:cNvPr id="16" name="TextBox 6">
                <a:extLst>
                  <a:ext uri="{FF2B5EF4-FFF2-40B4-BE49-F238E27FC236}">
                    <a16:creationId xmlns:a16="http://schemas.microsoft.com/office/drawing/2014/main" id="{8E6D8485-1FB3-9009-259E-399BDFCADDFF}"/>
                  </a:ext>
                </a:extLst>
              </p:cNvPr>
              <p:cNvSpPr txBox="1"/>
              <p:nvPr/>
            </p:nvSpPr>
            <p:spPr>
              <a:xfrm>
                <a:off x="0" y="-57150"/>
                <a:ext cx="356429" cy="2909178"/>
              </a:xfrm>
              <a:prstGeom prst="rect">
                <a:avLst/>
              </a:prstGeom>
            </p:spPr>
            <p:txBody>
              <a:bodyPr lIns="53498" tIns="53498" rIns="53498" bIns="53498" rtlCol="0" anchor="ctr"/>
              <a:lstStyle/>
              <a:p>
                <a:pPr algn="ctr">
                  <a:lnSpc>
                    <a:spcPts val="2801"/>
                  </a:lnSpc>
                </a:pPr>
                <a:endParaRPr/>
              </a:p>
            </p:txBody>
          </p:sp>
        </p:grpSp>
        <p:grpSp>
          <p:nvGrpSpPr>
            <p:cNvPr id="6" name="Group 7">
              <a:extLst>
                <a:ext uri="{FF2B5EF4-FFF2-40B4-BE49-F238E27FC236}">
                  <a16:creationId xmlns:a16="http://schemas.microsoft.com/office/drawing/2014/main" id="{7FF4A18F-C248-FD4E-9BCF-36AA7A736E36}"/>
                </a:ext>
              </a:extLst>
            </p:cNvPr>
            <p:cNvGrpSpPr/>
            <p:nvPr/>
          </p:nvGrpSpPr>
          <p:grpSpPr>
            <a:xfrm>
              <a:off x="24881585" y="394920"/>
              <a:ext cx="1900244" cy="15205129"/>
              <a:chOff x="0" y="0"/>
              <a:chExt cx="356429" cy="2852028"/>
            </a:xfrm>
          </p:grpSpPr>
          <p:sp>
            <p:nvSpPr>
              <p:cNvPr id="13" name="Freeform 8">
                <a:extLst>
                  <a:ext uri="{FF2B5EF4-FFF2-40B4-BE49-F238E27FC236}">
                    <a16:creationId xmlns:a16="http://schemas.microsoft.com/office/drawing/2014/main" id="{097C97FB-8979-0F37-7F6E-ED5227C0C468}"/>
                  </a:ext>
                </a:extLst>
              </p:cNvPr>
              <p:cNvSpPr/>
              <p:nvPr/>
            </p:nvSpPr>
            <p:spPr>
              <a:xfrm>
                <a:off x="0" y="0"/>
                <a:ext cx="356429" cy="2852028"/>
              </a:xfrm>
              <a:custGeom>
                <a:avLst/>
                <a:gdLst/>
                <a:ahLst/>
                <a:cxnLst/>
                <a:rect l="l" t="t" r="r" b="b"/>
                <a:pathLst>
                  <a:path w="356429" h="2852028">
                    <a:moveTo>
                      <a:pt x="0" y="0"/>
                    </a:moveTo>
                    <a:lnTo>
                      <a:pt x="356429" y="0"/>
                    </a:lnTo>
                    <a:lnTo>
                      <a:pt x="356429" y="2852028"/>
                    </a:lnTo>
                    <a:lnTo>
                      <a:pt x="0" y="2852028"/>
                    </a:lnTo>
                    <a:close/>
                  </a:path>
                </a:pathLst>
              </a:custGeom>
              <a:solidFill>
                <a:srgbClr val="E65C7E"/>
              </a:solidFill>
            </p:spPr>
          </p:sp>
          <p:sp>
            <p:nvSpPr>
              <p:cNvPr id="14" name="TextBox 9">
                <a:extLst>
                  <a:ext uri="{FF2B5EF4-FFF2-40B4-BE49-F238E27FC236}">
                    <a16:creationId xmlns:a16="http://schemas.microsoft.com/office/drawing/2014/main" id="{1EA23E73-4394-3ECC-27A8-8A5556EE0765}"/>
                  </a:ext>
                </a:extLst>
              </p:cNvPr>
              <p:cNvSpPr txBox="1"/>
              <p:nvPr/>
            </p:nvSpPr>
            <p:spPr>
              <a:xfrm>
                <a:off x="0" y="-57150"/>
                <a:ext cx="356429" cy="2909178"/>
              </a:xfrm>
              <a:prstGeom prst="rect">
                <a:avLst/>
              </a:prstGeom>
            </p:spPr>
            <p:txBody>
              <a:bodyPr lIns="53498" tIns="53498" rIns="53498" bIns="53498" rtlCol="0" anchor="ctr"/>
              <a:lstStyle/>
              <a:p>
                <a:pPr algn="ctr">
                  <a:lnSpc>
                    <a:spcPts val="2801"/>
                  </a:lnSpc>
                </a:pPr>
                <a:endParaRPr/>
              </a:p>
            </p:txBody>
          </p:sp>
        </p:grpSp>
        <p:grpSp>
          <p:nvGrpSpPr>
            <p:cNvPr id="7" name="Group 10">
              <a:extLst>
                <a:ext uri="{FF2B5EF4-FFF2-40B4-BE49-F238E27FC236}">
                  <a16:creationId xmlns:a16="http://schemas.microsoft.com/office/drawing/2014/main" id="{1BB70C78-5FC7-04FA-C41D-093DBBB1C33B}"/>
                </a:ext>
              </a:extLst>
            </p:cNvPr>
            <p:cNvGrpSpPr/>
            <p:nvPr/>
          </p:nvGrpSpPr>
          <p:grpSpPr>
            <a:xfrm rot="5400000">
              <a:off x="12801106" y="-11850985"/>
              <a:ext cx="1900244" cy="25602213"/>
              <a:chOff x="0" y="0"/>
              <a:chExt cx="356429" cy="4802210"/>
            </a:xfrm>
          </p:grpSpPr>
          <p:sp>
            <p:nvSpPr>
              <p:cNvPr id="11" name="Freeform 11">
                <a:extLst>
                  <a:ext uri="{FF2B5EF4-FFF2-40B4-BE49-F238E27FC236}">
                    <a16:creationId xmlns:a16="http://schemas.microsoft.com/office/drawing/2014/main" id="{FA5395DE-44A4-C061-5308-0B4A8D799CE0}"/>
                  </a:ext>
                </a:extLst>
              </p:cNvPr>
              <p:cNvSpPr/>
              <p:nvPr/>
            </p:nvSpPr>
            <p:spPr>
              <a:xfrm>
                <a:off x="0" y="0"/>
                <a:ext cx="356429" cy="4802210"/>
              </a:xfrm>
              <a:custGeom>
                <a:avLst/>
                <a:gdLst/>
                <a:ahLst/>
                <a:cxnLst/>
                <a:rect l="l" t="t" r="r" b="b"/>
                <a:pathLst>
                  <a:path w="356429" h="4802210">
                    <a:moveTo>
                      <a:pt x="0" y="0"/>
                    </a:moveTo>
                    <a:lnTo>
                      <a:pt x="356429" y="0"/>
                    </a:lnTo>
                    <a:lnTo>
                      <a:pt x="356429" y="4802210"/>
                    </a:lnTo>
                    <a:lnTo>
                      <a:pt x="0" y="4802210"/>
                    </a:lnTo>
                    <a:close/>
                  </a:path>
                </a:pathLst>
              </a:custGeom>
              <a:solidFill>
                <a:srgbClr val="E65C7E"/>
              </a:solidFill>
            </p:spPr>
          </p:sp>
          <p:sp>
            <p:nvSpPr>
              <p:cNvPr id="12" name="TextBox 12">
                <a:extLst>
                  <a:ext uri="{FF2B5EF4-FFF2-40B4-BE49-F238E27FC236}">
                    <a16:creationId xmlns:a16="http://schemas.microsoft.com/office/drawing/2014/main" id="{DA386B05-65E3-4C6F-72D9-4428046380C6}"/>
                  </a:ext>
                </a:extLst>
              </p:cNvPr>
              <p:cNvSpPr txBox="1"/>
              <p:nvPr/>
            </p:nvSpPr>
            <p:spPr>
              <a:xfrm>
                <a:off x="0" y="-57150"/>
                <a:ext cx="356429" cy="4859360"/>
              </a:xfrm>
              <a:prstGeom prst="rect">
                <a:avLst/>
              </a:prstGeom>
            </p:spPr>
            <p:txBody>
              <a:bodyPr lIns="53498" tIns="53498" rIns="53498" bIns="53498" rtlCol="0" anchor="ctr"/>
              <a:lstStyle/>
              <a:p>
                <a:pPr algn="ctr">
                  <a:lnSpc>
                    <a:spcPts val="2801"/>
                  </a:lnSpc>
                </a:pPr>
                <a:endParaRPr/>
              </a:p>
            </p:txBody>
          </p:sp>
        </p:grpSp>
        <p:grpSp>
          <p:nvGrpSpPr>
            <p:cNvPr id="8" name="Group 13">
              <a:extLst>
                <a:ext uri="{FF2B5EF4-FFF2-40B4-BE49-F238E27FC236}">
                  <a16:creationId xmlns:a16="http://schemas.microsoft.com/office/drawing/2014/main" id="{B5290054-DBB7-0393-71F8-DF8CA3A6C282}"/>
                </a:ext>
              </a:extLst>
            </p:cNvPr>
            <p:cNvGrpSpPr/>
            <p:nvPr/>
          </p:nvGrpSpPr>
          <p:grpSpPr>
            <a:xfrm rot="5400000">
              <a:off x="12656286" y="2257740"/>
              <a:ext cx="1900244" cy="25602213"/>
              <a:chOff x="0" y="0"/>
              <a:chExt cx="356429" cy="4802210"/>
            </a:xfrm>
          </p:grpSpPr>
          <p:sp>
            <p:nvSpPr>
              <p:cNvPr id="9" name="Freeform 14">
                <a:extLst>
                  <a:ext uri="{FF2B5EF4-FFF2-40B4-BE49-F238E27FC236}">
                    <a16:creationId xmlns:a16="http://schemas.microsoft.com/office/drawing/2014/main" id="{479FF575-5727-9B99-865E-CF8AA8B6B39B}"/>
                  </a:ext>
                </a:extLst>
              </p:cNvPr>
              <p:cNvSpPr/>
              <p:nvPr/>
            </p:nvSpPr>
            <p:spPr>
              <a:xfrm>
                <a:off x="0" y="0"/>
                <a:ext cx="356429" cy="4802210"/>
              </a:xfrm>
              <a:custGeom>
                <a:avLst/>
                <a:gdLst/>
                <a:ahLst/>
                <a:cxnLst/>
                <a:rect l="l" t="t" r="r" b="b"/>
                <a:pathLst>
                  <a:path w="356429" h="4802210">
                    <a:moveTo>
                      <a:pt x="0" y="0"/>
                    </a:moveTo>
                    <a:lnTo>
                      <a:pt x="356429" y="0"/>
                    </a:lnTo>
                    <a:lnTo>
                      <a:pt x="356429" y="4802210"/>
                    </a:lnTo>
                    <a:lnTo>
                      <a:pt x="0" y="4802210"/>
                    </a:lnTo>
                    <a:close/>
                  </a:path>
                </a:pathLst>
              </a:custGeom>
              <a:solidFill>
                <a:srgbClr val="E65C7E"/>
              </a:solidFill>
            </p:spPr>
          </p:sp>
          <p:sp>
            <p:nvSpPr>
              <p:cNvPr id="10" name="TextBox 15">
                <a:extLst>
                  <a:ext uri="{FF2B5EF4-FFF2-40B4-BE49-F238E27FC236}">
                    <a16:creationId xmlns:a16="http://schemas.microsoft.com/office/drawing/2014/main" id="{B786069F-CD89-585A-E070-B4E6127F71A8}"/>
                  </a:ext>
                </a:extLst>
              </p:cNvPr>
              <p:cNvSpPr txBox="1"/>
              <p:nvPr/>
            </p:nvSpPr>
            <p:spPr>
              <a:xfrm>
                <a:off x="0" y="-57150"/>
                <a:ext cx="356429" cy="4859360"/>
              </a:xfrm>
              <a:prstGeom prst="rect">
                <a:avLst/>
              </a:prstGeom>
            </p:spPr>
            <p:txBody>
              <a:bodyPr lIns="53498" tIns="53498" rIns="53498" bIns="53498" rtlCol="0" anchor="ctr"/>
              <a:lstStyle/>
              <a:p>
                <a:pPr algn="ctr">
                  <a:lnSpc>
                    <a:spcPts val="2801"/>
                  </a:lnSpc>
                </a:pPr>
                <a:endParaRPr/>
              </a:p>
            </p:txBody>
          </p:sp>
        </p:grpSp>
      </p:grpSp>
      <p:sp>
        <p:nvSpPr>
          <p:cNvPr id="23" name="Freeform 22">
            <a:extLst>
              <a:ext uri="{FF2B5EF4-FFF2-40B4-BE49-F238E27FC236}">
                <a16:creationId xmlns:a16="http://schemas.microsoft.com/office/drawing/2014/main" id="{30B90A7E-3E24-1D20-B217-5E75E9FF5FB9}"/>
              </a:ext>
            </a:extLst>
          </p:cNvPr>
          <p:cNvSpPr/>
          <p:nvPr userDrawn="1"/>
        </p:nvSpPr>
        <p:spPr>
          <a:xfrm rot="14323451">
            <a:off x="4113574" y="5412575"/>
            <a:ext cx="4058692" cy="3933242"/>
          </a:xfrm>
          <a:custGeom>
            <a:avLst/>
            <a:gdLst/>
            <a:ahLst/>
            <a:cxnLst/>
            <a:rect l="l" t="t" r="r" b="b"/>
            <a:pathLst>
              <a:path w="4058692" h="3933242">
                <a:moveTo>
                  <a:pt x="0" y="0"/>
                </a:moveTo>
                <a:lnTo>
                  <a:pt x="4058692" y="0"/>
                </a:lnTo>
                <a:lnTo>
                  <a:pt x="4058692" y="3933242"/>
                </a:lnTo>
                <a:lnTo>
                  <a:pt x="0" y="393324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4" name="Freeform 23">
            <a:extLst>
              <a:ext uri="{FF2B5EF4-FFF2-40B4-BE49-F238E27FC236}">
                <a16:creationId xmlns:a16="http://schemas.microsoft.com/office/drawing/2014/main" id="{7054AC43-42A1-3D31-F907-3EF99D1B732B}"/>
              </a:ext>
            </a:extLst>
          </p:cNvPr>
          <p:cNvSpPr/>
          <p:nvPr userDrawn="1"/>
        </p:nvSpPr>
        <p:spPr>
          <a:xfrm rot="4454512">
            <a:off x="1162126" y="7053006"/>
            <a:ext cx="2433335" cy="2358123"/>
          </a:xfrm>
          <a:custGeom>
            <a:avLst/>
            <a:gdLst/>
            <a:ahLst/>
            <a:cxnLst/>
            <a:rect l="l" t="t" r="r" b="b"/>
            <a:pathLst>
              <a:path w="2433335" h="2358123">
                <a:moveTo>
                  <a:pt x="0" y="0"/>
                </a:moveTo>
                <a:lnTo>
                  <a:pt x="2433335" y="0"/>
                </a:lnTo>
                <a:lnTo>
                  <a:pt x="2433335" y="2358123"/>
                </a:lnTo>
                <a:lnTo>
                  <a:pt x="0" y="235812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25" name="Group 24">
            <a:extLst>
              <a:ext uri="{FF2B5EF4-FFF2-40B4-BE49-F238E27FC236}">
                <a16:creationId xmlns:a16="http://schemas.microsoft.com/office/drawing/2014/main" id="{0FC54840-1A58-6060-A23A-2E798BCB19A4}"/>
              </a:ext>
            </a:extLst>
          </p:cNvPr>
          <p:cNvGrpSpPr/>
          <p:nvPr userDrawn="1"/>
        </p:nvGrpSpPr>
        <p:grpSpPr>
          <a:xfrm>
            <a:off x="4357402" y="9258300"/>
            <a:ext cx="229651" cy="229651"/>
            <a:chOff x="0" y="0"/>
            <a:chExt cx="6350000" cy="6350000"/>
          </a:xfrm>
        </p:grpSpPr>
        <p:sp>
          <p:nvSpPr>
            <p:cNvPr id="26" name="Freeform 25">
              <a:extLst>
                <a:ext uri="{FF2B5EF4-FFF2-40B4-BE49-F238E27FC236}">
                  <a16:creationId xmlns:a16="http://schemas.microsoft.com/office/drawing/2014/main" id="{D1F09B76-111F-BD03-8C64-9F91CE1A9F13}"/>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1AB5DB"/>
            </a:solidFill>
          </p:spPr>
        </p:sp>
      </p:grpSp>
      <p:sp>
        <p:nvSpPr>
          <p:cNvPr id="27" name="Freeform 26">
            <a:extLst>
              <a:ext uri="{FF2B5EF4-FFF2-40B4-BE49-F238E27FC236}">
                <a16:creationId xmlns:a16="http://schemas.microsoft.com/office/drawing/2014/main" id="{A4540613-115F-C461-F526-6E494136F7FF}"/>
              </a:ext>
            </a:extLst>
          </p:cNvPr>
          <p:cNvSpPr/>
          <p:nvPr userDrawn="1"/>
        </p:nvSpPr>
        <p:spPr>
          <a:xfrm>
            <a:off x="4135081" y="5839322"/>
            <a:ext cx="222321" cy="220300"/>
          </a:xfrm>
          <a:custGeom>
            <a:avLst/>
            <a:gdLst/>
            <a:ahLst/>
            <a:cxnLst/>
            <a:rect l="l" t="t" r="r" b="b"/>
            <a:pathLst>
              <a:path w="222321" h="220300">
                <a:moveTo>
                  <a:pt x="0" y="0"/>
                </a:moveTo>
                <a:lnTo>
                  <a:pt x="222321" y="0"/>
                </a:lnTo>
                <a:lnTo>
                  <a:pt x="222321" y="220300"/>
                </a:lnTo>
                <a:lnTo>
                  <a:pt x="0" y="2203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28" name="Freeform 27">
            <a:extLst>
              <a:ext uri="{FF2B5EF4-FFF2-40B4-BE49-F238E27FC236}">
                <a16:creationId xmlns:a16="http://schemas.microsoft.com/office/drawing/2014/main" id="{E1FEFDE2-7604-869F-9533-59BFBFB93C63}"/>
              </a:ext>
            </a:extLst>
          </p:cNvPr>
          <p:cNvSpPr/>
          <p:nvPr userDrawn="1"/>
        </p:nvSpPr>
        <p:spPr>
          <a:xfrm>
            <a:off x="2909267" y="6169772"/>
            <a:ext cx="433123" cy="440328"/>
          </a:xfrm>
          <a:custGeom>
            <a:avLst/>
            <a:gdLst/>
            <a:ahLst/>
            <a:cxnLst/>
            <a:rect l="l" t="t" r="r" b="b"/>
            <a:pathLst>
              <a:path w="433123" h="440328">
                <a:moveTo>
                  <a:pt x="0" y="0"/>
                </a:moveTo>
                <a:lnTo>
                  <a:pt x="433122" y="0"/>
                </a:lnTo>
                <a:lnTo>
                  <a:pt x="433122" y="440328"/>
                </a:lnTo>
                <a:lnTo>
                  <a:pt x="0" y="440328"/>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grpSp>
        <p:nvGrpSpPr>
          <p:cNvPr id="29" name="Group 28">
            <a:extLst>
              <a:ext uri="{FF2B5EF4-FFF2-40B4-BE49-F238E27FC236}">
                <a16:creationId xmlns:a16="http://schemas.microsoft.com/office/drawing/2014/main" id="{83E96CF0-364E-4956-A47E-35A54935B477}"/>
              </a:ext>
            </a:extLst>
          </p:cNvPr>
          <p:cNvGrpSpPr>
            <a:grpSpLocks noChangeAspect="1"/>
          </p:cNvGrpSpPr>
          <p:nvPr userDrawn="1"/>
        </p:nvGrpSpPr>
        <p:grpSpPr>
          <a:xfrm rot="-874149">
            <a:off x="1575310" y="5649835"/>
            <a:ext cx="465190" cy="245068"/>
            <a:chOff x="0" y="0"/>
            <a:chExt cx="1610360" cy="848360"/>
          </a:xfrm>
        </p:grpSpPr>
        <p:sp>
          <p:nvSpPr>
            <p:cNvPr id="30" name="Freeform 29">
              <a:extLst>
                <a:ext uri="{FF2B5EF4-FFF2-40B4-BE49-F238E27FC236}">
                  <a16:creationId xmlns:a16="http://schemas.microsoft.com/office/drawing/2014/main" id="{897D40F3-1A14-A613-3151-2BF9BB877F20}"/>
                </a:ext>
              </a:extLst>
            </p:cNvPr>
            <p:cNvSpPr/>
            <p:nvPr/>
          </p:nvSpPr>
          <p:spPr>
            <a:xfrm>
              <a:off x="-31750" y="0"/>
              <a:ext cx="1675130" cy="880110"/>
            </a:xfrm>
            <a:custGeom>
              <a:avLst/>
              <a:gdLst/>
              <a:ahLst/>
              <a:cxnLst/>
              <a:rect l="l" t="t" r="r" b="b"/>
              <a:pathLst>
                <a:path w="1675130" h="880110">
                  <a:moveTo>
                    <a:pt x="266700" y="848360"/>
                  </a:moveTo>
                  <a:cubicBezTo>
                    <a:pt x="236220" y="848360"/>
                    <a:pt x="205740" y="842010"/>
                    <a:pt x="175260" y="829310"/>
                  </a:cubicBezTo>
                  <a:cubicBezTo>
                    <a:pt x="55880" y="778510"/>
                    <a:pt x="0" y="641350"/>
                    <a:pt x="50800" y="521970"/>
                  </a:cubicBezTo>
                  <a:cubicBezTo>
                    <a:pt x="184150" y="204470"/>
                    <a:pt x="492760" y="0"/>
                    <a:pt x="836930" y="0"/>
                  </a:cubicBezTo>
                  <a:cubicBezTo>
                    <a:pt x="1181100" y="0"/>
                    <a:pt x="1489710" y="204470"/>
                    <a:pt x="1624330" y="521970"/>
                  </a:cubicBezTo>
                  <a:cubicBezTo>
                    <a:pt x="1675130" y="641350"/>
                    <a:pt x="1619250" y="779780"/>
                    <a:pt x="1499870" y="829310"/>
                  </a:cubicBezTo>
                  <a:cubicBezTo>
                    <a:pt x="1380490" y="880110"/>
                    <a:pt x="1242060" y="824230"/>
                    <a:pt x="1192530" y="704850"/>
                  </a:cubicBezTo>
                  <a:cubicBezTo>
                    <a:pt x="1131570" y="562610"/>
                    <a:pt x="991870" y="469900"/>
                    <a:pt x="836930" y="469900"/>
                  </a:cubicBezTo>
                  <a:cubicBezTo>
                    <a:pt x="681990" y="469900"/>
                    <a:pt x="543560" y="562610"/>
                    <a:pt x="482600" y="704850"/>
                  </a:cubicBezTo>
                  <a:cubicBezTo>
                    <a:pt x="445770" y="793750"/>
                    <a:pt x="358140" y="848360"/>
                    <a:pt x="266700" y="848360"/>
                  </a:cubicBezTo>
                  <a:close/>
                </a:path>
              </a:pathLst>
            </a:custGeom>
            <a:solidFill>
              <a:srgbClr val="F2BC2A"/>
            </a:solidFill>
          </p:spPr>
        </p:sp>
      </p:grpSp>
      <p:sp>
        <p:nvSpPr>
          <p:cNvPr id="31" name="Freeform 30">
            <a:extLst>
              <a:ext uri="{FF2B5EF4-FFF2-40B4-BE49-F238E27FC236}">
                <a16:creationId xmlns:a16="http://schemas.microsoft.com/office/drawing/2014/main" id="{39502DCB-4EAA-2E39-6EC5-E2B97B735D85}"/>
              </a:ext>
            </a:extLst>
          </p:cNvPr>
          <p:cNvSpPr/>
          <p:nvPr userDrawn="1"/>
        </p:nvSpPr>
        <p:spPr>
          <a:xfrm rot="1599491">
            <a:off x="9927308" y="760635"/>
            <a:ext cx="1939434" cy="3212917"/>
          </a:xfrm>
          <a:custGeom>
            <a:avLst/>
            <a:gdLst/>
            <a:ahLst/>
            <a:cxnLst/>
            <a:rect l="l" t="t" r="r" b="b"/>
            <a:pathLst>
              <a:path w="1939434" h="3212917">
                <a:moveTo>
                  <a:pt x="0" y="0"/>
                </a:moveTo>
                <a:lnTo>
                  <a:pt x="1939433" y="0"/>
                </a:lnTo>
                <a:lnTo>
                  <a:pt x="1939433" y="3212917"/>
                </a:lnTo>
                <a:lnTo>
                  <a:pt x="0" y="3212917"/>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32" name="Freeform 31">
            <a:extLst>
              <a:ext uri="{FF2B5EF4-FFF2-40B4-BE49-F238E27FC236}">
                <a16:creationId xmlns:a16="http://schemas.microsoft.com/office/drawing/2014/main" id="{7940669A-B7CC-7533-9A98-860C0B3C8FC8}"/>
              </a:ext>
            </a:extLst>
          </p:cNvPr>
          <p:cNvSpPr/>
          <p:nvPr userDrawn="1"/>
        </p:nvSpPr>
        <p:spPr>
          <a:xfrm rot="21413400">
            <a:off x="13065710" y="1735260"/>
            <a:ext cx="870510" cy="3213291"/>
          </a:xfrm>
          <a:custGeom>
            <a:avLst/>
            <a:gdLst/>
            <a:ahLst/>
            <a:cxnLst/>
            <a:rect l="l" t="t" r="r" b="b"/>
            <a:pathLst>
              <a:path w="870510" h="3213291">
                <a:moveTo>
                  <a:pt x="0" y="0"/>
                </a:moveTo>
                <a:lnTo>
                  <a:pt x="870510" y="0"/>
                </a:lnTo>
                <a:lnTo>
                  <a:pt x="870510" y="3213291"/>
                </a:lnTo>
                <a:lnTo>
                  <a:pt x="0" y="3213291"/>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33" name="Freeform 32">
            <a:extLst>
              <a:ext uri="{FF2B5EF4-FFF2-40B4-BE49-F238E27FC236}">
                <a16:creationId xmlns:a16="http://schemas.microsoft.com/office/drawing/2014/main" id="{FCA21471-DCC3-981C-4739-F5CD718B4457}"/>
              </a:ext>
            </a:extLst>
          </p:cNvPr>
          <p:cNvSpPr/>
          <p:nvPr userDrawn="1"/>
        </p:nvSpPr>
        <p:spPr>
          <a:xfrm>
            <a:off x="15034584" y="1224950"/>
            <a:ext cx="1940418" cy="3398820"/>
          </a:xfrm>
          <a:custGeom>
            <a:avLst/>
            <a:gdLst/>
            <a:ahLst/>
            <a:cxnLst/>
            <a:rect l="l" t="t" r="r" b="b"/>
            <a:pathLst>
              <a:path w="1940418" h="3398820">
                <a:moveTo>
                  <a:pt x="0" y="0"/>
                </a:moveTo>
                <a:lnTo>
                  <a:pt x="1940418" y="0"/>
                </a:lnTo>
                <a:lnTo>
                  <a:pt x="1940418" y="3398821"/>
                </a:lnTo>
                <a:lnTo>
                  <a:pt x="0" y="3398821"/>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grpSp>
        <p:nvGrpSpPr>
          <p:cNvPr id="34" name="Group 33">
            <a:extLst>
              <a:ext uri="{FF2B5EF4-FFF2-40B4-BE49-F238E27FC236}">
                <a16:creationId xmlns:a16="http://schemas.microsoft.com/office/drawing/2014/main" id="{1F60C2B2-47ED-AFA8-345F-F67C98364C7A}"/>
              </a:ext>
            </a:extLst>
          </p:cNvPr>
          <p:cNvGrpSpPr/>
          <p:nvPr userDrawn="1"/>
        </p:nvGrpSpPr>
        <p:grpSpPr>
          <a:xfrm>
            <a:off x="14919759" y="1028700"/>
            <a:ext cx="229651" cy="229651"/>
            <a:chOff x="0" y="0"/>
            <a:chExt cx="6350000" cy="6350000"/>
          </a:xfrm>
        </p:grpSpPr>
        <p:sp>
          <p:nvSpPr>
            <p:cNvPr id="35" name="Freeform 34">
              <a:extLst>
                <a:ext uri="{FF2B5EF4-FFF2-40B4-BE49-F238E27FC236}">
                  <a16:creationId xmlns:a16="http://schemas.microsoft.com/office/drawing/2014/main" id="{13B07D20-5502-D7E3-CF5C-7D2063051BF7}"/>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1AB5DB"/>
            </a:solidFill>
          </p:spPr>
        </p:sp>
      </p:grpSp>
      <p:sp>
        <p:nvSpPr>
          <p:cNvPr id="36" name="Freeform 35">
            <a:extLst>
              <a:ext uri="{FF2B5EF4-FFF2-40B4-BE49-F238E27FC236}">
                <a16:creationId xmlns:a16="http://schemas.microsoft.com/office/drawing/2014/main" id="{D4420022-3B1F-15B3-73C7-104E6A73FDC7}"/>
              </a:ext>
            </a:extLst>
          </p:cNvPr>
          <p:cNvSpPr/>
          <p:nvPr userDrawn="1"/>
        </p:nvSpPr>
        <p:spPr>
          <a:xfrm>
            <a:off x="14518044" y="3341905"/>
            <a:ext cx="238202" cy="236037"/>
          </a:xfrm>
          <a:custGeom>
            <a:avLst/>
            <a:gdLst/>
            <a:ahLst/>
            <a:cxnLst/>
            <a:rect l="l" t="t" r="r" b="b"/>
            <a:pathLst>
              <a:path w="238202" h="236037">
                <a:moveTo>
                  <a:pt x="0" y="0"/>
                </a:moveTo>
                <a:lnTo>
                  <a:pt x="238203" y="0"/>
                </a:lnTo>
                <a:lnTo>
                  <a:pt x="238203" y="236037"/>
                </a:lnTo>
                <a:lnTo>
                  <a:pt x="0" y="23603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37" name="Freeform 36">
            <a:extLst>
              <a:ext uri="{FF2B5EF4-FFF2-40B4-BE49-F238E27FC236}">
                <a16:creationId xmlns:a16="http://schemas.microsoft.com/office/drawing/2014/main" id="{63E2C7E2-9B2C-73ED-849E-EFA13EF47D86}"/>
              </a:ext>
            </a:extLst>
          </p:cNvPr>
          <p:cNvSpPr/>
          <p:nvPr userDrawn="1"/>
        </p:nvSpPr>
        <p:spPr>
          <a:xfrm>
            <a:off x="14286014" y="1895312"/>
            <a:ext cx="464062" cy="471782"/>
          </a:xfrm>
          <a:custGeom>
            <a:avLst/>
            <a:gdLst/>
            <a:ahLst/>
            <a:cxnLst/>
            <a:rect l="l" t="t" r="r" b="b"/>
            <a:pathLst>
              <a:path w="464062" h="471782">
                <a:moveTo>
                  <a:pt x="0" y="0"/>
                </a:moveTo>
                <a:lnTo>
                  <a:pt x="464061" y="0"/>
                </a:lnTo>
                <a:lnTo>
                  <a:pt x="464061" y="471782"/>
                </a:lnTo>
                <a:lnTo>
                  <a:pt x="0" y="47178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grpSp>
        <p:nvGrpSpPr>
          <p:cNvPr id="38" name="Group 37">
            <a:extLst>
              <a:ext uri="{FF2B5EF4-FFF2-40B4-BE49-F238E27FC236}">
                <a16:creationId xmlns:a16="http://schemas.microsoft.com/office/drawing/2014/main" id="{4CC8F882-920B-BB90-D095-4E3C249A499A}"/>
              </a:ext>
            </a:extLst>
          </p:cNvPr>
          <p:cNvGrpSpPr>
            <a:grpSpLocks noChangeAspect="1"/>
          </p:cNvGrpSpPr>
          <p:nvPr userDrawn="1"/>
        </p:nvGrpSpPr>
        <p:grpSpPr>
          <a:xfrm rot="-874149">
            <a:off x="11800675" y="4104188"/>
            <a:ext cx="498419" cy="262574"/>
            <a:chOff x="0" y="0"/>
            <a:chExt cx="1610360" cy="848360"/>
          </a:xfrm>
        </p:grpSpPr>
        <p:sp>
          <p:nvSpPr>
            <p:cNvPr id="39" name="Freeform 38">
              <a:extLst>
                <a:ext uri="{FF2B5EF4-FFF2-40B4-BE49-F238E27FC236}">
                  <a16:creationId xmlns:a16="http://schemas.microsoft.com/office/drawing/2014/main" id="{73EBDA16-C57F-E0DE-EC06-00DA0F07D3BA}"/>
                </a:ext>
              </a:extLst>
            </p:cNvPr>
            <p:cNvSpPr/>
            <p:nvPr/>
          </p:nvSpPr>
          <p:spPr>
            <a:xfrm>
              <a:off x="-31750" y="0"/>
              <a:ext cx="1675130" cy="880110"/>
            </a:xfrm>
            <a:custGeom>
              <a:avLst/>
              <a:gdLst/>
              <a:ahLst/>
              <a:cxnLst/>
              <a:rect l="l" t="t" r="r" b="b"/>
              <a:pathLst>
                <a:path w="1675130" h="880110">
                  <a:moveTo>
                    <a:pt x="266700" y="848360"/>
                  </a:moveTo>
                  <a:cubicBezTo>
                    <a:pt x="236220" y="848360"/>
                    <a:pt x="205740" y="842010"/>
                    <a:pt x="175260" y="829310"/>
                  </a:cubicBezTo>
                  <a:cubicBezTo>
                    <a:pt x="55880" y="778510"/>
                    <a:pt x="0" y="641350"/>
                    <a:pt x="50800" y="521970"/>
                  </a:cubicBezTo>
                  <a:cubicBezTo>
                    <a:pt x="184150" y="204470"/>
                    <a:pt x="492760" y="0"/>
                    <a:pt x="836930" y="0"/>
                  </a:cubicBezTo>
                  <a:cubicBezTo>
                    <a:pt x="1181100" y="0"/>
                    <a:pt x="1489710" y="204470"/>
                    <a:pt x="1624330" y="521970"/>
                  </a:cubicBezTo>
                  <a:cubicBezTo>
                    <a:pt x="1675130" y="641350"/>
                    <a:pt x="1619250" y="779780"/>
                    <a:pt x="1499870" y="829310"/>
                  </a:cubicBezTo>
                  <a:cubicBezTo>
                    <a:pt x="1380490" y="880110"/>
                    <a:pt x="1242060" y="824230"/>
                    <a:pt x="1192530" y="704850"/>
                  </a:cubicBezTo>
                  <a:cubicBezTo>
                    <a:pt x="1131570" y="562610"/>
                    <a:pt x="991870" y="469900"/>
                    <a:pt x="836930" y="469900"/>
                  </a:cubicBezTo>
                  <a:cubicBezTo>
                    <a:pt x="681990" y="469900"/>
                    <a:pt x="543560" y="562610"/>
                    <a:pt x="482600" y="704850"/>
                  </a:cubicBezTo>
                  <a:cubicBezTo>
                    <a:pt x="445770" y="793750"/>
                    <a:pt x="358140" y="848360"/>
                    <a:pt x="266700" y="848360"/>
                  </a:cubicBezTo>
                  <a:close/>
                </a:path>
              </a:pathLst>
            </a:custGeom>
            <a:solidFill>
              <a:srgbClr val="F2BC2A"/>
            </a:solidFill>
          </p:spPr>
        </p:sp>
      </p:grpSp>
      <p:sp>
        <p:nvSpPr>
          <p:cNvPr id="40" name="Freeform 39">
            <a:extLst>
              <a:ext uri="{FF2B5EF4-FFF2-40B4-BE49-F238E27FC236}">
                <a16:creationId xmlns:a16="http://schemas.microsoft.com/office/drawing/2014/main" id="{24DD2DBC-5D31-E806-24B1-12133F02C1A0}"/>
              </a:ext>
            </a:extLst>
          </p:cNvPr>
          <p:cNvSpPr/>
          <p:nvPr userDrawn="1"/>
        </p:nvSpPr>
        <p:spPr>
          <a:xfrm>
            <a:off x="11915828" y="2223897"/>
            <a:ext cx="568596" cy="509669"/>
          </a:xfrm>
          <a:custGeom>
            <a:avLst/>
            <a:gdLst/>
            <a:ahLst/>
            <a:cxnLst/>
            <a:rect l="l" t="t" r="r" b="b"/>
            <a:pathLst>
              <a:path w="568596" h="509669">
                <a:moveTo>
                  <a:pt x="0" y="0"/>
                </a:moveTo>
                <a:lnTo>
                  <a:pt x="568596" y="0"/>
                </a:lnTo>
                <a:lnTo>
                  <a:pt x="568596" y="509669"/>
                </a:lnTo>
                <a:lnTo>
                  <a:pt x="0" y="509669"/>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sp>
      <p:sp>
        <p:nvSpPr>
          <p:cNvPr id="41" name="Freeform 40">
            <a:extLst>
              <a:ext uri="{FF2B5EF4-FFF2-40B4-BE49-F238E27FC236}">
                <a16:creationId xmlns:a16="http://schemas.microsoft.com/office/drawing/2014/main" id="{9004F1BB-1FD6-1F62-C4CE-2EBD0242E3CF}"/>
              </a:ext>
            </a:extLst>
          </p:cNvPr>
          <p:cNvSpPr/>
          <p:nvPr userDrawn="1"/>
        </p:nvSpPr>
        <p:spPr>
          <a:xfrm>
            <a:off x="10239781" y="907489"/>
            <a:ext cx="238202" cy="236037"/>
          </a:xfrm>
          <a:custGeom>
            <a:avLst/>
            <a:gdLst/>
            <a:ahLst/>
            <a:cxnLst/>
            <a:rect l="l" t="t" r="r" b="b"/>
            <a:pathLst>
              <a:path w="238202" h="236037">
                <a:moveTo>
                  <a:pt x="0" y="0"/>
                </a:moveTo>
                <a:lnTo>
                  <a:pt x="238203" y="0"/>
                </a:lnTo>
                <a:lnTo>
                  <a:pt x="238203" y="236037"/>
                </a:lnTo>
                <a:lnTo>
                  <a:pt x="0" y="23603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42" name="Text Placeholder 38">
            <a:extLst>
              <a:ext uri="{FF2B5EF4-FFF2-40B4-BE49-F238E27FC236}">
                <a16:creationId xmlns:a16="http://schemas.microsoft.com/office/drawing/2014/main" id="{1D8B5CB6-1CE2-1DEC-247C-5B56F26064FD}"/>
              </a:ext>
            </a:extLst>
          </p:cNvPr>
          <p:cNvSpPr>
            <a:spLocks noGrp="1"/>
          </p:cNvSpPr>
          <p:nvPr>
            <p:ph type="body" sz="quarter" idx="11" hasCustomPrompt="1"/>
          </p:nvPr>
        </p:nvSpPr>
        <p:spPr>
          <a:xfrm>
            <a:off x="2040351" y="1409758"/>
            <a:ext cx="1778738" cy="1683299"/>
          </a:xfrm>
          <a:prstGeom prst="rect">
            <a:avLst/>
          </a:prstGeom>
        </p:spPr>
        <p:txBody>
          <a:bodyPr/>
          <a:lstStyle>
            <a:lvl1pPr>
              <a:buNone/>
              <a:defRPr lang="en-US" sz="10500" kern="1200" spc="597">
                <a:solidFill>
                  <a:srgbClr val="003933"/>
                </a:solidFill>
                <a:latin typeface="Marykate"/>
                <a:ea typeface="Marykate"/>
                <a:cs typeface="Marykate"/>
              </a:defRPr>
            </a:lvl1pPr>
          </a:lstStyle>
          <a:p>
            <a:pPr lvl="0"/>
            <a:r>
              <a:rPr lang="en-US"/>
              <a:t>01</a:t>
            </a:r>
          </a:p>
        </p:txBody>
      </p:sp>
      <p:sp>
        <p:nvSpPr>
          <p:cNvPr id="43" name="Text Placeholder 38">
            <a:extLst>
              <a:ext uri="{FF2B5EF4-FFF2-40B4-BE49-F238E27FC236}">
                <a16:creationId xmlns:a16="http://schemas.microsoft.com/office/drawing/2014/main" id="{E1F02D48-EE0B-6571-4AC5-964FE146937A}"/>
              </a:ext>
            </a:extLst>
          </p:cNvPr>
          <p:cNvSpPr>
            <a:spLocks noGrp="1"/>
          </p:cNvSpPr>
          <p:nvPr>
            <p:ph type="body" sz="quarter" idx="12" hasCustomPrompt="1"/>
          </p:nvPr>
        </p:nvSpPr>
        <p:spPr>
          <a:xfrm>
            <a:off x="9136186" y="5161721"/>
            <a:ext cx="1778738" cy="1683299"/>
          </a:xfrm>
          <a:prstGeom prst="rect">
            <a:avLst/>
          </a:prstGeom>
        </p:spPr>
        <p:txBody>
          <a:bodyPr/>
          <a:lstStyle>
            <a:lvl1pPr>
              <a:buNone/>
              <a:defRPr lang="en-US" sz="10500" kern="1200" spc="597">
                <a:solidFill>
                  <a:srgbClr val="003933"/>
                </a:solidFill>
                <a:latin typeface="Marykate"/>
                <a:ea typeface="Marykate"/>
                <a:cs typeface="Marykate"/>
              </a:defRPr>
            </a:lvl1pPr>
          </a:lstStyle>
          <a:p>
            <a:pPr lvl="0"/>
            <a:r>
              <a:rPr lang="en-US"/>
              <a:t>01</a:t>
            </a:r>
          </a:p>
        </p:txBody>
      </p:sp>
      <p:sp>
        <p:nvSpPr>
          <p:cNvPr id="44" name="Text Placeholder 46">
            <a:extLst>
              <a:ext uri="{FF2B5EF4-FFF2-40B4-BE49-F238E27FC236}">
                <a16:creationId xmlns:a16="http://schemas.microsoft.com/office/drawing/2014/main" id="{590ACB86-EFA1-7545-B6D6-43FE238E60CF}"/>
              </a:ext>
            </a:extLst>
          </p:cNvPr>
          <p:cNvSpPr>
            <a:spLocks noGrp="1"/>
          </p:cNvSpPr>
          <p:nvPr>
            <p:ph type="body" sz="quarter" idx="10"/>
          </p:nvPr>
        </p:nvSpPr>
        <p:spPr>
          <a:xfrm>
            <a:off x="3986172" y="1912714"/>
            <a:ext cx="4311613" cy="729320"/>
          </a:xfrm>
          <a:prstGeom prst="rect">
            <a:avLst/>
          </a:prstGeom>
        </p:spPr>
        <p:txBody>
          <a:bodyPr/>
          <a:lstStyle>
            <a:lvl1pPr algn="ctr">
              <a:buNone/>
              <a:defRPr lang="en-US" sz="3899" kern="1200" spc="167">
                <a:solidFill>
                  <a:srgbClr val="00AD9C"/>
                </a:solidFill>
                <a:latin typeface="Marykate"/>
                <a:ea typeface="Marykate"/>
                <a:cs typeface="Marykate"/>
              </a:defRPr>
            </a:lvl1pPr>
          </a:lstStyle>
          <a:p>
            <a:pPr lvl="0"/>
            <a:endParaRPr lang="en-US"/>
          </a:p>
        </p:txBody>
      </p:sp>
      <p:sp>
        <p:nvSpPr>
          <p:cNvPr id="45" name="Text Placeholder 46">
            <a:extLst>
              <a:ext uri="{FF2B5EF4-FFF2-40B4-BE49-F238E27FC236}">
                <a16:creationId xmlns:a16="http://schemas.microsoft.com/office/drawing/2014/main" id="{D8861EB6-ACDF-EF50-49BB-8A754C5CEDA9}"/>
              </a:ext>
            </a:extLst>
          </p:cNvPr>
          <p:cNvSpPr>
            <a:spLocks noGrp="1"/>
          </p:cNvSpPr>
          <p:nvPr>
            <p:ph type="body" sz="quarter" idx="13"/>
          </p:nvPr>
        </p:nvSpPr>
        <p:spPr>
          <a:xfrm>
            <a:off x="11163871" y="5609832"/>
            <a:ext cx="4174717" cy="729320"/>
          </a:xfrm>
          <a:prstGeom prst="rect">
            <a:avLst/>
          </a:prstGeom>
        </p:spPr>
        <p:txBody>
          <a:bodyPr/>
          <a:lstStyle>
            <a:lvl1pPr algn="ctr">
              <a:buNone/>
              <a:defRPr lang="en-US" sz="3899" kern="1200" spc="167">
                <a:solidFill>
                  <a:srgbClr val="00AD9C"/>
                </a:solidFill>
                <a:latin typeface="Marykate"/>
                <a:ea typeface="Marykate"/>
                <a:cs typeface="Marykate"/>
              </a:defRPr>
            </a:lvl1pPr>
          </a:lstStyle>
          <a:p>
            <a:pPr lvl="0"/>
            <a:endParaRPr lang="en-US"/>
          </a:p>
        </p:txBody>
      </p:sp>
      <p:sp>
        <p:nvSpPr>
          <p:cNvPr id="46" name="Text Placeholder 50">
            <a:extLst>
              <a:ext uri="{FF2B5EF4-FFF2-40B4-BE49-F238E27FC236}">
                <a16:creationId xmlns:a16="http://schemas.microsoft.com/office/drawing/2014/main" id="{9669BDEF-8E3E-53AD-B418-6F0CDAAF175C}"/>
              </a:ext>
            </a:extLst>
          </p:cNvPr>
          <p:cNvSpPr>
            <a:spLocks noGrp="1"/>
          </p:cNvSpPr>
          <p:nvPr>
            <p:ph type="body" sz="quarter" idx="14"/>
          </p:nvPr>
        </p:nvSpPr>
        <p:spPr>
          <a:xfrm>
            <a:off x="2075383" y="3280854"/>
            <a:ext cx="6305359" cy="1981976"/>
          </a:xfrm>
          <a:prstGeom prst="rect">
            <a:avLst/>
          </a:prstGeom>
        </p:spPr>
        <p:txBody>
          <a:bodyPr/>
          <a:lstStyle>
            <a:lvl1pPr>
              <a:buNone/>
              <a:defRPr lang="en-US" sz="2133" b="1" kern="1200">
                <a:solidFill>
                  <a:srgbClr val="003933"/>
                </a:solidFill>
                <a:latin typeface="Dosis Semi-Bold"/>
                <a:ea typeface="Dosis Semi-Bold"/>
                <a:cs typeface="Dosis Semi-Bold"/>
              </a:defRPr>
            </a:lvl1pPr>
          </a:lstStyle>
          <a:p>
            <a:pPr lvl="0"/>
            <a:endParaRPr lang="en-US"/>
          </a:p>
        </p:txBody>
      </p:sp>
      <p:sp>
        <p:nvSpPr>
          <p:cNvPr id="47" name="Text Placeholder 50">
            <a:extLst>
              <a:ext uri="{FF2B5EF4-FFF2-40B4-BE49-F238E27FC236}">
                <a16:creationId xmlns:a16="http://schemas.microsoft.com/office/drawing/2014/main" id="{BEEC78D6-424F-391B-5DE4-B16B5C6892D3}"/>
              </a:ext>
            </a:extLst>
          </p:cNvPr>
          <p:cNvSpPr>
            <a:spLocks noGrp="1"/>
          </p:cNvSpPr>
          <p:nvPr>
            <p:ph type="body" sz="quarter" idx="15"/>
          </p:nvPr>
        </p:nvSpPr>
        <p:spPr>
          <a:xfrm>
            <a:off x="9136186" y="7026651"/>
            <a:ext cx="6305359" cy="1981976"/>
          </a:xfrm>
          <a:prstGeom prst="rect">
            <a:avLst/>
          </a:prstGeom>
        </p:spPr>
        <p:txBody>
          <a:bodyPr/>
          <a:lstStyle>
            <a:lvl1pPr>
              <a:buNone/>
              <a:defRPr lang="en-US" sz="2133" b="1" kern="1200">
                <a:solidFill>
                  <a:srgbClr val="003933"/>
                </a:solidFill>
                <a:latin typeface="Dosis Semi-Bold"/>
                <a:ea typeface="Dosis Semi-Bold"/>
                <a:cs typeface="Dosis Semi-Bold"/>
              </a:defRPr>
            </a:lvl1pPr>
          </a:lstStyle>
          <a:p>
            <a:pPr lvl="0"/>
            <a:endParaRPr lang="en-US"/>
          </a:p>
        </p:txBody>
      </p:sp>
    </p:spTree>
    <p:extLst>
      <p:ext uri="{BB962C8B-B14F-4D97-AF65-F5344CB8AC3E}">
        <p14:creationId xmlns:p14="http://schemas.microsoft.com/office/powerpoint/2010/main" val="18700191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3" name="Freeform 2">
            <a:extLst>
              <a:ext uri="{FF2B5EF4-FFF2-40B4-BE49-F238E27FC236}">
                <a16:creationId xmlns:a16="http://schemas.microsoft.com/office/drawing/2014/main" id="{032B6DAF-E9D6-2C87-077D-4FFAABD896B3}"/>
              </a:ext>
            </a:extLst>
          </p:cNvPr>
          <p:cNvSpPr/>
          <p:nvPr userDrawn="1"/>
        </p:nvSpPr>
        <p:spPr>
          <a:xfrm rot="5400000">
            <a:off x="4000500" y="-4000500"/>
            <a:ext cx="10287000" cy="18288000"/>
          </a:xfrm>
          <a:custGeom>
            <a:avLst/>
            <a:gdLst/>
            <a:ahLst/>
            <a:cxnLst/>
            <a:rect l="l" t="t" r="r" b="b"/>
            <a:pathLst>
              <a:path w="10287000" h="18288000">
                <a:moveTo>
                  <a:pt x="0" y="18288000"/>
                </a:moveTo>
                <a:lnTo>
                  <a:pt x="0" y="0"/>
                </a:lnTo>
                <a:lnTo>
                  <a:pt x="10287000" y="0"/>
                </a:lnTo>
                <a:lnTo>
                  <a:pt x="10287000" y="18288000"/>
                </a:lnTo>
                <a:lnTo>
                  <a:pt x="0" y="18288000"/>
                </a:lnTo>
                <a:close/>
              </a:path>
            </a:pathLst>
          </a:custGeom>
          <a:blipFill>
            <a:blip r:embed="rId2"/>
            <a:stretch>
              <a:fillRect l="-9222" r="-9222"/>
            </a:stretch>
          </a:blipFill>
        </p:spPr>
      </p:sp>
      <p:grpSp>
        <p:nvGrpSpPr>
          <p:cNvPr id="4" name="Group 3">
            <a:extLst>
              <a:ext uri="{FF2B5EF4-FFF2-40B4-BE49-F238E27FC236}">
                <a16:creationId xmlns:a16="http://schemas.microsoft.com/office/drawing/2014/main" id="{CFADB5A3-F75A-7F66-D796-41E8B70C42BA}"/>
              </a:ext>
            </a:extLst>
          </p:cNvPr>
          <p:cNvGrpSpPr/>
          <p:nvPr userDrawn="1"/>
        </p:nvGrpSpPr>
        <p:grpSpPr>
          <a:xfrm>
            <a:off x="-869488" y="-836544"/>
            <a:ext cx="20086371" cy="12006726"/>
            <a:chOff x="0" y="0"/>
            <a:chExt cx="26781829" cy="16008969"/>
          </a:xfrm>
        </p:grpSpPr>
        <p:grpSp>
          <p:nvGrpSpPr>
            <p:cNvPr id="5" name="Group 4">
              <a:extLst>
                <a:ext uri="{FF2B5EF4-FFF2-40B4-BE49-F238E27FC236}">
                  <a16:creationId xmlns:a16="http://schemas.microsoft.com/office/drawing/2014/main" id="{89EC4B6F-991A-67FD-65E5-1822D09C3F29}"/>
                </a:ext>
              </a:extLst>
            </p:cNvPr>
            <p:cNvGrpSpPr/>
            <p:nvPr/>
          </p:nvGrpSpPr>
          <p:grpSpPr>
            <a:xfrm>
              <a:off x="0" y="394920"/>
              <a:ext cx="1900244" cy="15205129"/>
              <a:chOff x="0" y="0"/>
              <a:chExt cx="356429" cy="2852028"/>
            </a:xfrm>
          </p:grpSpPr>
          <p:sp>
            <p:nvSpPr>
              <p:cNvPr id="15" name="Freeform 5">
                <a:extLst>
                  <a:ext uri="{FF2B5EF4-FFF2-40B4-BE49-F238E27FC236}">
                    <a16:creationId xmlns:a16="http://schemas.microsoft.com/office/drawing/2014/main" id="{4A8FAE32-236F-E711-DC40-AD275C2947D0}"/>
                  </a:ext>
                </a:extLst>
              </p:cNvPr>
              <p:cNvSpPr/>
              <p:nvPr/>
            </p:nvSpPr>
            <p:spPr>
              <a:xfrm>
                <a:off x="0" y="0"/>
                <a:ext cx="356429" cy="2852028"/>
              </a:xfrm>
              <a:custGeom>
                <a:avLst/>
                <a:gdLst/>
                <a:ahLst/>
                <a:cxnLst/>
                <a:rect l="l" t="t" r="r" b="b"/>
                <a:pathLst>
                  <a:path w="356429" h="2852028">
                    <a:moveTo>
                      <a:pt x="0" y="0"/>
                    </a:moveTo>
                    <a:lnTo>
                      <a:pt x="356429" y="0"/>
                    </a:lnTo>
                    <a:lnTo>
                      <a:pt x="356429" y="2852028"/>
                    </a:lnTo>
                    <a:lnTo>
                      <a:pt x="0" y="2852028"/>
                    </a:lnTo>
                    <a:close/>
                  </a:path>
                </a:pathLst>
              </a:custGeom>
              <a:solidFill>
                <a:srgbClr val="E65C7E"/>
              </a:solidFill>
            </p:spPr>
          </p:sp>
          <p:sp>
            <p:nvSpPr>
              <p:cNvPr id="16" name="TextBox 6">
                <a:extLst>
                  <a:ext uri="{FF2B5EF4-FFF2-40B4-BE49-F238E27FC236}">
                    <a16:creationId xmlns:a16="http://schemas.microsoft.com/office/drawing/2014/main" id="{AFC51E3F-E8F0-B448-0C57-76FC23764FAB}"/>
                  </a:ext>
                </a:extLst>
              </p:cNvPr>
              <p:cNvSpPr txBox="1"/>
              <p:nvPr/>
            </p:nvSpPr>
            <p:spPr>
              <a:xfrm>
                <a:off x="0" y="-57150"/>
                <a:ext cx="356429" cy="2909178"/>
              </a:xfrm>
              <a:prstGeom prst="rect">
                <a:avLst/>
              </a:prstGeom>
            </p:spPr>
            <p:txBody>
              <a:bodyPr lIns="53498" tIns="53498" rIns="53498" bIns="53498" rtlCol="0" anchor="ctr"/>
              <a:lstStyle/>
              <a:p>
                <a:pPr algn="ctr">
                  <a:lnSpc>
                    <a:spcPts val="2801"/>
                  </a:lnSpc>
                </a:pPr>
                <a:endParaRPr/>
              </a:p>
            </p:txBody>
          </p:sp>
        </p:grpSp>
        <p:grpSp>
          <p:nvGrpSpPr>
            <p:cNvPr id="6" name="Group 7">
              <a:extLst>
                <a:ext uri="{FF2B5EF4-FFF2-40B4-BE49-F238E27FC236}">
                  <a16:creationId xmlns:a16="http://schemas.microsoft.com/office/drawing/2014/main" id="{ECC3FCB4-09E2-3987-6D68-4658B3A670F2}"/>
                </a:ext>
              </a:extLst>
            </p:cNvPr>
            <p:cNvGrpSpPr/>
            <p:nvPr/>
          </p:nvGrpSpPr>
          <p:grpSpPr>
            <a:xfrm>
              <a:off x="24881585" y="394920"/>
              <a:ext cx="1900244" cy="15205129"/>
              <a:chOff x="0" y="0"/>
              <a:chExt cx="356429" cy="2852028"/>
            </a:xfrm>
          </p:grpSpPr>
          <p:sp>
            <p:nvSpPr>
              <p:cNvPr id="13" name="Freeform 8">
                <a:extLst>
                  <a:ext uri="{FF2B5EF4-FFF2-40B4-BE49-F238E27FC236}">
                    <a16:creationId xmlns:a16="http://schemas.microsoft.com/office/drawing/2014/main" id="{14341474-4F20-4C67-243F-0774DD605987}"/>
                  </a:ext>
                </a:extLst>
              </p:cNvPr>
              <p:cNvSpPr/>
              <p:nvPr/>
            </p:nvSpPr>
            <p:spPr>
              <a:xfrm>
                <a:off x="0" y="0"/>
                <a:ext cx="356429" cy="2852028"/>
              </a:xfrm>
              <a:custGeom>
                <a:avLst/>
                <a:gdLst/>
                <a:ahLst/>
                <a:cxnLst/>
                <a:rect l="l" t="t" r="r" b="b"/>
                <a:pathLst>
                  <a:path w="356429" h="2852028">
                    <a:moveTo>
                      <a:pt x="0" y="0"/>
                    </a:moveTo>
                    <a:lnTo>
                      <a:pt x="356429" y="0"/>
                    </a:lnTo>
                    <a:lnTo>
                      <a:pt x="356429" y="2852028"/>
                    </a:lnTo>
                    <a:lnTo>
                      <a:pt x="0" y="2852028"/>
                    </a:lnTo>
                    <a:close/>
                  </a:path>
                </a:pathLst>
              </a:custGeom>
              <a:solidFill>
                <a:srgbClr val="E65C7E"/>
              </a:solidFill>
            </p:spPr>
          </p:sp>
          <p:sp>
            <p:nvSpPr>
              <p:cNvPr id="14" name="TextBox 9">
                <a:extLst>
                  <a:ext uri="{FF2B5EF4-FFF2-40B4-BE49-F238E27FC236}">
                    <a16:creationId xmlns:a16="http://schemas.microsoft.com/office/drawing/2014/main" id="{4064FAAA-3F37-8579-4F3A-F62B13917521}"/>
                  </a:ext>
                </a:extLst>
              </p:cNvPr>
              <p:cNvSpPr txBox="1"/>
              <p:nvPr/>
            </p:nvSpPr>
            <p:spPr>
              <a:xfrm>
                <a:off x="0" y="-57150"/>
                <a:ext cx="356429" cy="2909178"/>
              </a:xfrm>
              <a:prstGeom prst="rect">
                <a:avLst/>
              </a:prstGeom>
            </p:spPr>
            <p:txBody>
              <a:bodyPr lIns="53498" tIns="53498" rIns="53498" bIns="53498" rtlCol="0" anchor="ctr"/>
              <a:lstStyle/>
              <a:p>
                <a:pPr algn="ctr">
                  <a:lnSpc>
                    <a:spcPts val="2801"/>
                  </a:lnSpc>
                </a:pPr>
                <a:endParaRPr/>
              </a:p>
            </p:txBody>
          </p:sp>
        </p:grpSp>
        <p:grpSp>
          <p:nvGrpSpPr>
            <p:cNvPr id="7" name="Group 10">
              <a:extLst>
                <a:ext uri="{FF2B5EF4-FFF2-40B4-BE49-F238E27FC236}">
                  <a16:creationId xmlns:a16="http://schemas.microsoft.com/office/drawing/2014/main" id="{8425D216-7C81-33E7-9DD6-C7703F201225}"/>
                </a:ext>
              </a:extLst>
            </p:cNvPr>
            <p:cNvGrpSpPr/>
            <p:nvPr/>
          </p:nvGrpSpPr>
          <p:grpSpPr>
            <a:xfrm rot="5400000">
              <a:off x="12801106" y="-11850985"/>
              <a:ext cx="1900244" cy="25602213"/>
              <a:chOff x="0" y="0"/>
              <a:chExt cx="356429" cy="4802210"/>
            </a:xfrm>
          </p:grpSpPr>
          <p:sp>
            <p:nvSpPr>
              <p:cNvPr id="11" name="Freeform 11">
                <a:extLst>
                  <a:ext uri="{FF2B5EF4-FFF2-40B4-BE49-F238E27FC236}">
                    <a16:creationId xmlns:a16="http://schemas.microsoft.com/office/drawing/2014/main" id="{CBD0E42A-B83D-7025-EFE5-E5118672A139}"/>
                  </a:ext>
                </a:extLst>
              </p:cNvPr>
              <p:cNvSpPr/>
              <p:nvPr/>
            </p:nvSpPr>
            <p:spPr>
              <a:xfrm>
                <a:off x="0" y="0"/>
                <a:ext cx="356429" cy="4802210"/>
              </a:xfrm>
              <a:custGeom>
                <a:avLst/>
                <a:gdLst/>
                <a:ahLst/>
                <a:cxnLst/>
                <a:rect l="l" t="t" r="r" b="b"/>
                <a:pathLst>
                  <a:path w="356429" h="4802210">
                    <a:moveTo>
                      <a:pt x="0" y="0"/>
                    </a:moveTo>
                    <a:lnTo>
                      <a:pt x="356429" y="0"/>
                    </a:lnTo>
                    <a:lnTo>
                      <a:pt x="356429" y="4802210"/>
                    </a:lnTo>
                    <a:lnTo>
                      <a:pt x="0" y="4802210"/>
                    </a:lnTo>
                    <a:close/>
                  </a:path>
                </a:pathLst>
              </a:custGeom>
              <a:solidFill>
                <a:srgbClr val="E65C7E"/>
              </a:solidFill>
            </p:spPr>
          </p:sp>
          <p:sp>
            <p:nvSpPr>
              <p:cNvPr id="12" name="TextBox 12">
                <a:extLst>
                  <a:ext uri="{FF2B5EF4-FFF2-40B4-BE49-F238E27FC236}">
                    <a16:creationId xmlns:a16="http://schemas.microsoft.com/office/drawing/2014/main" id="{BAEC17F4-CF02-DF4C-08C9-FBAF33BFF359}"/>
                  </a:ext>
                </a:extLst>
              </p:cNvPr>
              <p:cNvSpPr txBox="1"/>
              <p:nvPr/>
            </p:nvSpPr>
            <p:spPr>
              <a:xfrm>
                <a:off x="0" y="-57150"/>
                <a:ext cx="356429" cy="4859360"/>
              </a:xfrm>
              <a:prstGeom prst="rect">
                <a:avLst/>
              </a:prstGeom>
            </p:spPr>
            <p:txBody>
              <a:bodyPr lIns="53498" tIns="53498" rIns="53498" bIns="53498" rtlCol="0" anchor="ctr"/>
              <a:lstStyle/>
              <a:p>
                <a:pPr algn="ctr">
                  <a:lnSpc>
                    <a:spcPts val="2801"/>
                  </a:lnSpc>
                </a:pPr>
                <a:endParaRPr/>
              </a:p>
            </p:txBody>
          </p:sp>
        </p:grpSp>
        <p:grpSp>
          <p:nvGrpSpPr>
            <p:cNvPr id="8" name="Group 13">
              <a:extLst>
                <a:ext uri="{FF2B5EF4-FFF2-40B4-BE49-F238E27FC236}">
                  <a16:creationId xmlns:a16="http://schemas.microsoft.com/office/drawing/2014/main" id="{BF20C37A-1CD5-8DA4-7D88-2D24A225EF52}"/>
                </a:ext>
              </a:extLst>
            </p:cNvPr>
            <p:cNvGrpSpPr/>
            <p:nvPr/>
          </p:nvGrpSpPr>
          <p:grpSpPr>
            <a:xfrm rot="5400000">
              <a:off x="12656286" y="2257740"/>
              <a:ext cx="1900244" cy="25602213"/>
              <a:chOff x="0" y="0"/>
              <a:chExt cx="356429" cy="4802210"/>
            </a:xfrm>
          </p:grpSpPr>
          <p:sp>
            <p:nvSpPr>
              <p:cNvPr id="9" name="Freeform 14">
                <a:extLst>
                  <a:ext uri="{FF2B5EF4-FFF2-40B4-BE49-F238E27FC236}">
                    <a16:creationId xmlns:a16="http://schemas.microsoft.com/office/drawing/2014/main" id="{22EFF539-9D17-3370-2938-43B742FE89C5}"/>
                  </a:ext>
                </a:extLst>
              </p:cNvPr>
              <p:cNvSpPr/>
              <p:nvPr/>
            </p:nvSpPr>
            <p:spPr>
              <a:xfrm>
                <a:off x="0" y="0"/>
                <a:ext cx="356429" cy="4802210"/>
              </a:xfrm>
              <a:custGeom>
                <a:avLst/>
                <a:gdLst/>
                <a:ahLst/>
                <a:cxnLst/>
                <a:rect l="l" t="t" r="r" b="b"/>
                <a:pathLst>
                  <a:path w="356429" h="4802210">
                    <a:moveTo>
                      <a:pt x="0" y="0"/>
                    </a:moveTo>
                    <a:lnTo>
                      <a:pt x="356429" y="0"/>
                    </a:lnTo>
                    <a:lnTo>
                      <a:pt x="356429" y="4802210"/>
                    </a:lnTo>
                    <a:lnTo>
                      <a:pt x="0" y="4802210"/>
                    </a:lnTo>
                    <a:close/>
                  </a:path>
                </a:pathLst>
              </a:custGeom>
              <a:solidFill>
                <a:srgbClr val="E65C7E"/>
              </a:solidFill>
            </p:spPr>
          </p:sp>
          <p:sp>
            <p:nvSpPr>
              <p:cNvPr id="10" name="TextBox 15">
                <a:extLst>
                  <a:ext uri="{FF2B5EF4-FFF2-40B4-BE49-F238E27FC236}">
                    <a16:creationId xmlns:a16="http://schemas.microsoft.com/office/drawing/2014/main" id="{F3C01C0C-9E73-4BFD-8003-7534779F73DE}"/>
                  </a:ext>
                </a:extLst>
              </p:cNvPr>
              <p:cNvSpPr txBox="1"/>
              <p:nvPr/>
            </p:nvSpPr>
            <p:spPr>
              <a:xfrm>
                <a:off x="0" y="-57150"/>
                <a:ext cx="356429" cy="4859360"/>
              </a:xfrm>
              <a:prstGeom prst="rect">
                <a:avLst/>
              </a:prstGeom>
            </p:spPr>
            <p:txBody>
              <a:bodyPr lIns="53498" tIns="53498" rIns="53498" bIns="53498" rtlCol="0" anchor="ctr"/>
              <a:lstStyle/>
              <a:p>
                <a:pPr algn="ctr">
                  <a:lnSpc>
                    <a:spcPts val="2801"/>
                  </a:lnSpc>
                </a:pPr>
                <a:endParaRPr/>
              </a:p>
            </p:txBody>
          </p:sp>
        </p:grpSp>
      </p:grpSp>
      <p:sp>
        <p:nvSpPr>
          <p:cNvPr id="23" name="Freeform 22">
            <a:extLst>
              <a:ext uri="{FF2B5EF4-FFF2-40B4-BE49-F238E27FC236}">
                <a16:creationId xmlns:a16="http://schemas.microsoft.com/office/drawing/2014/main" id="{6C37DD54-EFEA-3C30-F2B9-18FBE68FD2AA}"/>
              </a:ext>
            </a:extLst>
          </p:cNvPr>
          <p:cNvSpPr/>
          <p:nvPr userDrawn="1"/>
        </p:nvSpPr>
        <p:spPr>
          <a:xfrm>
            <a:off x="2457529" y="1387425"/>
            <a:ext cx="4487043" cy="3116456"/>
          </a:xfrm>
          <a:custGeom>
            <a:avLst/>
            <a:gdLst/>
            <a:ahLst/>
            <a:cxnLst/>
            <a:rect l="l" t="t" r="r" b="b"/>
            <a:pathLst>
              <a:path w="4487043" h="3116456">
                <a:moveTo>
                  <a:pt x="0" y="0"/>
                </a:moveTo>
                <a:lnTo>
                  <a:pt x="4487043" y="0"/>
                </a:lnTo>
                <a:lnTo>
                  <a:pt x="4487043" y="3116455"/>
                </a:lnTo>
                <a:lnTo>
                  <a:pt x="0" y="311645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24" name="Group 23">
            <a:extLst>
              <a:ext uri="{FF2B5EF4-FFF2-40B4-BE49-F238E27FC236}">
                <a16:creationId xmlns:a16="http://schemas.microsoft.com/office/drawing/2014/main" id="{883E4DDC-A6CD-AF18-6466-A32F3D39321F}"/>
              </a:ext>
            </a:extLst>
          </p:cNvPr>
          <p:cNvGrpSpPr/>
          <p:nvPr userDrawn="1"/>
        </p:nvGrpSpPr>
        <p:grpSpPr>
          <a:xfrm>
            <a:off x="6972519" y="1024362"/>
            <a:ext cx="229651" cy="229651"/>
            <a:chOff x="0" y="0"/>
            <a:chExt cx="6350000" cy="6350000"/>
          </a:xfrm>
        </p:grpSpPr>
        <p:sp>
          <p:nvSpPr>
            <p:cNvPr id="25" name="Freeform 24">
              <a:extLst>
                <a:ext uri="{FF2B5EF4-FFF2-40B4-BE49-F238E27FC236}">
                  <a16:creationId xmlns:a16="http://schemas.microsoft.com/office/drawing/2014/main" id="{C80F79A0-A396-CA80-F17F-F8C8455AB63C}"/>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1AB5DB"/>
            </a:solidFill>
          </p:spPr>
        </p:sp>
      </p:grpSp>
      <p:sp>
        <p:nvSpPr>
          <p:cNvPr id="26" name="Freeform 25">
            <a:extLst>
              <a:ext uri="{FF2B5EF4-FFF2-40B4-BE49-F238E27FC236}">
                <a16:creationId xmlns:a16="http://schemas.microsoft.com/office/drawing/2014/main" id="{183A3C78-1294-5445-D60E-08FD262068FC}"/>
              </a:ext>
            </a:extLst>
          </p:cNvPr>
          <p:cNvSpPr/>
          <p:nvPr userDrawn="1"/>
        </p:nvSpPr>
        <p:spPr>
          <a:xfrm>
            <a:off x="1877576" y="3869729"/>
            <a:ext cx="238202" cy="236037"/>
          </a:xfrm>
          <a:custGeom>
            <a:avLst/>
            <a:gdLst/>
            <a:ahLst/>
            <a:cxnLst/>
            <a:rect l="l" t="t" r="r" b="b"/>
            <a:pathLst>
              <a:path w="238202" h="236037">
                <a:moveTo>
                  <a:pt x="0" y="0"/>
                </a:moveTo>
                <a:lnTo>
                  <a:pt x="238203" y="0"/>
                </a:lnTo>
                <a:lnTo>
                  <a:pt x="238203" y="236037"/>
                </a:lnTo>
                <a:lnTo>
                  <a:pt x="0" y="23603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27" name="Freeform 26">
            <a:extLst>
              <a:ext uri="{FF2B5EF4-FFF2-40B4-BE49-F238E27FC236}">
                <a16:creationId xmlns:a16="http://schemas.microsoft.com/office/drawing/2014/main" id="{EB276D49-9F7F-CF95-3FFC-EBCCE7403491}"/>
              </a:ext>
            </a:extLst>
          </p:cNvPr>
          <p:cNvSpPr/>
          <p:nvPr userDrawn="1"/>
        </p:nvSpPr>
        <p:spPr>
          <a:xfrm>
            <a:off x="7202170" y="3515966"/>
            <a:ext cx="464062" cy="471782"/>
          </a:xfrm>
          <a:custGeom>
            <a:avLst/>
            <a:gdLst/>
            <a:ahLst/>
            <a:cxnLst/>
            <a:rect l="l" t="t" r="r" b="b"/>
            <a:pathLst>
              <a:path w="464062" h="471782">
                <a:moveTo>
                  <a:pt x="0" y="0"/>
                </a:moveTo>
                <a:lnTo>
                  <a:pt x="464061" y="0"/>
                </a:lnTo>
                <a:lnTo>
                  <a:pt x="464061" y="471782"/>
                </a:lnTo>
                <a:lnTo>
                  <a:pt x="0" y="47178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grpSp>
        <p:nvGrpSpPr>
          <p:cNvPr id="28" name="Group 27">
            <a:extLst>
              <a:ext uri="{FF2B5EF4-FFF2-40B4-BE49-F238E27FC236}">
                <a16:creationId xmlns:a16="http://schemas.microsoft.com/office/drawing/2014/main" id="{B0E91B9C-0373-A383-79FB-5268D34848D4}"/>
              </a:ext>
            </a:extLst>
          </p:cNvPr>
          <p:cNvGrpSpPr>
            <a:grpSpLocks noChangeAspect="1"/>
          </p:cNvGrpSpPr>
          <p:nvPr userDrawn="1"/>
        </p:nvGrpSpPr>
        <p:grpSpPr>
          <a:xfrm rot="1990763">
            <a:off x="7233387" y="1800473"/>
            <a:ext cx="498419" cy="262574"/>
            <a:chOff x="0" y="0"/>
            <a:chExt cx="1610360" cy="848360"/>
          </a:xfrm>
        </p:grpSpPr>
        <p:sp>
          <p:nvSpPr>
            <p:cNvPr id="29" name="Freeform 28">
              <a:extLst>
                <a:ext uri="{FF2B5EF4-FFF2-40B4-BE49-F238E27FC236}">
                  <a16:creationId xmlns:a16="http://schemas.microsoft.com/office/drawing/2014/main" id="{55656D63-15F8-810A-9A4A-3ADD8713C808}"/>
                </a:ext>
              </a:extLst>
            </p:cNvPr>
            <p:cNvSpPr/>
            <p:nvPr/>
          </p:nvSpPr>
          <p:spPr>
            <a:xfrm>
              <a:off x="-31750" y="0"/>
              <a:ext cx="1675130" cy="880110"/>
            </a:xfrm>
            <a:custGeom>
              <a:avLst/>
              <a:gdLst/>
              <a:ahLst/>
              <a:cxnLst/>
              <a:rect l="l" t="t" r="r" b="b"/>
              <a:pathLst>
                <a:path w="1675130" h="880110">
                  <a:moveTo>
                    <a:pt x="266700" y="848360"/>
                  </a:moveTo>
                  <a:cubicBezTo>
                    <a:pt x="236220" y="848360"/>
                    <a:pt x="205740" y="842010"/>
                    <a:pt x="175260" y="829310"/>
                  </a:cubicBezTo>
                  <a:cubicBezTo>
                    <a:pt x="55880" y="778510"/>
                    <a:pt x="0" y="641350"/>
                    <a:pt x="50800" y="521970"/>
                  </a:cubicBezTo>
                  <a:cubicBezTo>
                    <a:pt x="184150" y="204470"/>
                    <a:pt x="492760" y="0"/>
                    <a:pt x="836930" y="0"/>
                  </a:cubicBezTo>
                  <a:cubicBezTo>
                    <a:pt x="1181100" y="0"/>
                    <a:pt x="1489710" y="204470"/>
                    <a:pt x="1624330" y="521970"/>
                  </a:cubicBezTo>
                  <a:cubicBezTo>
                    <a:pt x="1675130" y="641350"/>
                    <a:pt x="1619250" y="779780"/>
                    <a:pt x="1499870" y="829310"/>
                  </a:cubicBezTo>
                  <a:cubicBezTo>
                    <a:pt x="1380490" y="880110"/>
                    <a:pt x="1242060" y="824230"/>
                    <a:pt x="1192530" y="704850"/>
                  </a:cubicBezTo>
                  <a:cubicBezTo>
                    <a:pt x="1131570" y="562610"/>
                    <a:pt x="991870" y="469900"/>
                    <a:pt x="836930" y="469900"/>
                  </a:cubicBezTo>
                  <a:cubicBezTo>
                    <a:pt x="681990" y="469900"/>
                    <a:pt x="543560" y="562610"/>
                    <a:pt x="482600" y="704850"/>
                  </a:cubicBezTo>
                  <a:cubicBezTo>
                    <a:pt x="445770" y="793750"/>
                    <a:pt x="358140" y="848360"/>
                    <a:pt x="266700" y="848360"/>
                  </a:cubicBezTo>
                  <a:close/>
                </a:path>
              </a:pathLst>
            </a:custGeom>
            <a:solidFill>
              <a:srgbClr val="F2BC2A"/>
            </a:solidFill>
          </p:spPr>
        </p:sp>
      </p:grpSp>
      <p:sp>
        <p:nvSpPr>
          <p:cNvPr id="30" name="Freeform 29">
            <a:extLst>
              <a:ext uri="{FF2B5EF4-FFF2-40B4-BE49-F238E27FC236}">
                <a16:creationId xmlns:a16="http://schemas.microsoft.com/office/drawing/2014/main" id="{5011B68F-531B-6228-6E9B-7A6CBAA17CA0}"/>
              </a:ext>
            </a:extLst>
          </p:cNvPr>
          <p:cNvSpPr/>
          <p:nvPr userDrawn="1"/>
        </p:nvSpPr>
        <p:spPr>
          <a:xfrm>
            <a:off x="1428081" y="2435983"/>
            <a:ext cx="568596" cy="509669"/>
          </a:xfrm>
          <a:custGeom>
            <a:avLst/>
            <a:gdLst/>
            <a:ahLst/>
            <a:cxnLst/>
            <a:rect l="l" t="t" r="r" b="b"/>
            <a:pathLst>
              <a:path w="568596" h="509669">
                <a:moveTo>
                  <a:pt x="0" y="0"/>
                </a:moveTo>
                <a:lnTo>
                  <a:pt x="568596" y="0"/>
                </a:lnTo>
                <a:lnTo>
                  <a:pt x="568596" y="509670"/>
                </a:lnTo>
                <a:lnTo>
                  <a:pt x="0" y="50967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31" name="Freeform 30">
            <a:extLst>
              <a:ext uri="{FF2B5EF4-FFF2-40B4-BE49-F238E27FC236}">
                <a16:creationId xmlns:a16="http://schemas.microsoft.com/office/drawing/2014/main" id="{C2B40587-9A81-DB1B-DD45-59714E59C6B7}"/>
              </a:ext>
            </a:extLst>
          </p:cNvPr>
          <p:cNvSpPr/>
          <p:nvPr userDrawn="1"/>
        </p:nvSpPr>
        <p:spPr>
          <a:xfrm rot="3052269">
            <a:off x="1893529" y="1151388"/>
            <a:ext cx="238202" cy="236037"/>
          </a:xfrm>
          <a:custGeom>
            <a:avLst/>
            <a:gdLst/>
            <a:ahLst/>
            <a:cxnLst/>
            <a:rect l="l" t="t" r="r" b="b"/>
            <a:pathLst>
              <a:path w="238202" h="236037">
                <a:moveTo>
                  <a:pt x="0" y="0"/>
                </a:moveTo>
                <a:lnTo>
                  <a:pt x="238202" y="0"/>
                </a:lnTo>
                <a:lnTo>
                  <a:pt x="238202" y="236037"/>
                </a:lnTo>
                <a:lnTo>
                  <a:pt x="0" y="236037"/>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32" name="Freeform 31">
            <a:extLst>
              <a:ext uri="{FF2B5EF4-FFF2-40B4-BE49-F238E27FC236}">
                <a16:creationId xmlns:a16="http://schemas.microsoft.com/office/drawing/2014/main" id="{A8F009F2-DB7D-AF05-0407-FC88B549DB23}"/>
              </a:ext>
            </a:extLst>
          </p:cNvPr>
          <p:cNvSpPr/>
          <p:nvPr userDrawn="1"/>
        </p:nvSpPr>
        <p:spPr>
          <a:xfrm rot="21268105">
            <a:off x="12605449" y="6154147"/>
            <a:ext cx="1801985" cy="2095331"/>
          </a:xfrm>
          <a:custGeom>
            <a:avLst/>
            <a:gdLst/>
            <a:ahLst/>
            <a:cxnLst/>
            <a:rect l="l" t="t" r="r" b="b"/>
            <a:pathLst>
              <a:path w="1801985" h="2095331">
                <a:moveTo>
                  <a:pt x="0" y="0"/>
                </a:moveTo>
                <a:lnTo>
                  <a:pt x="1801985" y="0"/>
                </a:lnTo>
                <a:lnTo>
                  <a:pt x="1801985" y="2095331"/>
                </a:lnTo>
                <a:lnTo>
                  <a:pt x="0" y="2095331"/>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33" name="Freeform 32">
            <a:extLst>
              <a:ext uri="{FF2B5EF4-FFF2-40B4-BE49-F238E27FC236}">
                <a16:creationId xmlns:a16="http://schemas.microsoft.com/office/drawing/2014/main" id="{5045C8E8-E2CF-D6C4-F22F-A98F9D4A485C}"/>
              </a:ext>
            </a:extLst>
          </p:cNvPr>
          <p:cNvSpPr/>
          <p:nvPr userDrawn="1"/>
        </p:nvSpPr>
        <p:spPr>
          <a:xfrm>
            <a:off x="9341406" y="6419501"/>
            <a:ext cx="2374268" cy="2838799"/>
          </a:xfrm>
          <a:custGeom>
            <a:avLst/>
            <a:gdLst/>
            <a:ahLst/>
            <a:cxnLst/>
            <a:rect l="l" t="t" r="r" b="b"/>
            <a:pathLst>
              <a:path w="2374268" h="2838799">
                <a:moveTo>
                  <a:pt x="0" y="0"/>
                </a:moveTo>
                <a:lnTo>
                  <a:pt x="2374268" y="0"/>
                </a:lnTo>
                <a:lnTo>
                  <a:pt x="2374268" y="2838799"/>
                </a:lnTo>
                <a:lnTo>
                  <a:pt x="0" y="2838799"/>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34" name="Freeform 33">
            <a:extLst>
              <a:ext uri="{FF2B5EF4-FFF2-40B4-BE49-F238E27FC236}">
                <a16:creationId xmlns:a16="http://schemas.microsoft.com/office/drawing/2014/main" id="{7E7E9244-AD42-2B67-BC6C-E5DAFFAC6679}"/>
              </a:ext>
            </a:extLst>
          </p:cNvPr>
          <p:cNvSpPr/>
          <p:nvPr userDrawn="1"/>
        </p:nvSpPr>
        <p:spPr>
          <a:xfrm rot="20543912">
            <a:off x="13921202" y="7285298"/>
            <a:ext cx="3735971" cy="1107206"/>
          </a:xfrm>
          <a:custGeom>
            <a:avLst/>
            <a:gdLst/>
            <a:ahLst/>
            <a:cxnLst/>
            <a:rect l="l" t="t" r="r" b="b"/>
            <a:pathLst>
              <a:path w="3735971" h="1107206">
                <a:moveTo>
                  <a:pt x="0" y="0"/>
                </a:moveTo>
                <a:lnTo>
                  <a:pt x="3735970" y="0"/>
                </a:lnTo>
                <a:lnTo>
                  <a:pt x="3735970" y="1107205"/>
                </a:lnTo>
                <a:lnTo>
                  <a:pt x="0" y="1107205"/>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sp>
      <p:sp>
        <p:nvSpPr>
          <p:cNvPr id="35" name="Freeform 34">
            <a:extLst>
              <a:ext uri="{FF2B5EF4-FFF2-40B4-BE49-F238E27FC236}">
                <a16:creationId xmlns:a16="http://schemas.microsoft.com/office/drawing/2014/main" id="{722D1E60-5896-C8D7-D6C3-5F7CF6DE5ECA}"/>
              </a:ext>
            </a:extLst>
          </p:cNvPr>
          <p:cNvSpPr/>
          <p:nvPr userDrawn="1"/>
        </p:nvSpPr>
        <p:spPr>
          <a:xfrm>
            <a:off x="14934760" y="6811152"/>
            <a:ext cx="238202" cy="236037"/>
          </a:xfrm>
          <a:custGeom>
            <a:avLst/>
            <a:gdLst/>
            <a:ahLst/>
            <a:cxnLst/>
            <a:rect l="l" t="t" r="r" b="b"/>
            <a:pathLst>
              <a:path w="238202" h="236037">
                <a:moveTo>
                  <a:pt x="0" y="0"/>
                </a:moveTo>
                <a:lnTo>
                  <a:pt x="238203" y="0"/>
                </a:lnTo>
                <a:lnTo>
                  <a:pt x="238203" y="236037"/>
                </a:lnTo>
                <a:lnTo>
                  <a:pt x="0" y="23603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36" name="Freeform 35">
            <a:extLst>
              <a:ext uri="{FF2B5EF4-FFF2-40B4-BE49-F238E27FC236}">
                <a16:creationId xmlns:a16="http://schemas.microsoft.com/office/drawing/2014/main" id="{25397C51-908E-F825-CB57-3B52A2423833}"/>
              </a:ext>
            </a:extLst>
          </p:cNvPr>
          <p:cNvSpPr/>
          <p:nvPr userDrawn="1"/>
        </p:nvSpPr>
        <p:spPr>
          <a:xfrm>
            <a:off x="13274410" y="8786518"/>
            <a:ext cx="464062" cy="471782"/>
          </a:xfrm>
          <a:custGeom>
            <a:avLst/>
            <a:gdLst/>
            <a:ahLst/>
            <a:cxnLst/>
            <a:rect l="l" t="t" r="r" b="b"/>
            <a:pathLst>
              <a:path w="464062" h="471782">
                <a:moveTo>
                  <a:pt x="0" y="0"/>
                </a:moveTo>
                <a:lnTo>
                  <a:pt x="464062" y="0"/>
                </a:lnTo>
                <a:lnTo>
                  <a:pt x="464062" y="471782"/>
                </a:lnTo>
                <a:lnTo>
                  <a:pt x="0" y="47178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37" name="Freeform 36">
            <a:extLst>
              <a:ext uri="{FF2B5EF4-FFF2-40B4-BE49-F238E27FC236}">
                <a16:creationId xmlns:a16="http://schemas.microsoft.com/office/drawing/2014/main" id="{935198DE-94AD-60DE-DECA-EE72DC1F7985}"/>
              </a:ext>
            </a:extLst>
          </p:cNvPr>
          <p:cNvSpPr/>
          <p:nvPr userDrawn="1"/>
        </p:nvSpPr>
        <p:spPr>
          <a:xfrm>
            <a:off x="12158481" y="6419501"/>
            <a:ext cx="568596" cy="509669"/>
          </a:xfrm>
          <a:custGeom>
            <a:avLst/>
            <a:gdLst/>
            <a:ahLst/>
            <a:cxnLst/>
            <a:rect l="l" t="t" r="r" b="b"/>
            <a:pathLst>
              <a:path w="568596" h="509669">
                <a:moveTo>
                  <a:pt x="0" y="0"/>
                </a:moveTo>
                <a:lnTo>
                  <a:pt x="568597" y="0"/>
                </a:lnTo>
                <a:lnTo>
                  <a:pt x="568597" y="509669"/>
                </a:lnTo>
                <a:lnTo>
                  <a:pt x="0" y="509669"/>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38" name="Freeform 37">
            <a:extLst>
              <a:ext uri="{FF2B5EF4-FFF2-40B4-BE49-F238E27FC236}">
                <a16:creationId xmlns:a16="http://schemas.microsoft.com/office/drawing/2014/main" id="{DE96D228-2CFB-4EB5-F92D-4BD99C4DDDED}"/>
              </a:ext>
            </a:extLst>
          </p:cNvPr>
          <p:cNvSpPr/>
          <p:nvPr userDrawn="1"/>
        </p:nvSpPr>
        <p:spPr>
          <a:xfrm>
            <a:off x="12204577" y="8550481"/>
            <a:ext cx="238202" cy="236037"/>
          </a:xfrm>
          <a:custGeom>
            <a:avLst/>
            <a:gdLst/>
            <a:ahLst/>
            <a:cxnLst/>
            <a:rect l="l" t="t" r="r" b="b"/>
            <a:pathLst>
              <a:path w="238202" h="236037">
                <a:moveTo>
                  <a:pt x="0" y="0"/>
                </a:moveTo>
                <a:lnTo>
                  <a:pt x="238203" y="0"/>
                </a:lnTo>
                <a:lnTo>
                  <a:pt x="238203" y="236037"/>
                </a:lnTo>
                <a:lnTo>
                  <a:pt x="0" y="236037"/>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grpSp>
        <p:nvGrpSpPr>
          <p:cNvPr id="39" name="Group 38">
            <a:extLst>
              <a:ext uri="{FF2B5EF4-FFF2-40B4-BE49-F238E27FC236}">
                <a16:creationId xmlns:a16="http://schemas.microsoft.com/office/drawing/2014/main" id="{7417AF0E-A62C-803D-5E19-ACAD6C4BE331}"/>
              </a:ext>
            </a:extLst>
          </p:cNvPr>
          <p:cNvGrpSpPr>
            <a:grpSpLocks noChangeAspect="1"/>
          </p:cNvGrpSpPr>
          <p:nvPr userDrawn="1"/>
        </p:nvGrpSpPr>
        <p:grpSpPr>
          <a:xfrm rot="1990763">
            <a:off x="16178558" y="8783478"/>
            <a:ext cx="498419" cy="262574"/>
            <a:chOff x="0" y="0"/>
            <a:chExt cx="1610360" cy="848360"/>
          </a:xfrm>
        </p:grpSpPr>
        <p:sp>
          <p:nvSpPr>
            <p:cNvPr id="40" name="Freeform 39">
              <a:extLst>
                <a:ext uri="{FF2B5EF4-FFF2-40B4-BE49-F238E27FC236}">
                  <a16:creationId xmlns:a16="http://schemas.microsoft.com/office/drawing/2014/main" id="{E7ADBD91-C749-E6CC-E3AF-22EF11A73FAF}"/>
                </a:ext>
              </a:extLst>
            </p:cNvPr>
            <p:cNvSpPr/>
            <p:nvPr/>
          </p:nvSpPr>
          <p:spPr>
            <a:xfrm>
              <a:off x="-31750" y="0"/>
              <a:ext cx="1675130" cy="880110"/>
            </a:xfrm>
            <a:custGeom>
              <a:avLst/>
              <a:gdLst/>
              <a:ahLst/>
              <a:cxnLst/>
              <a:rect l="l" t="t" r="r" b="b"/>
              <a:pathLst>
                <a:path w="1675130" h="880110">
                  <a:moveTo>
                    <a:pt x="266700" y="848360"/>
                  </a:moveTo>
                  <a:cubicBezTo>
                    <a:pt x="236220" y="848360"/>
                    <a:pt x="205740" y="842010"/>
                    <a:pt x="175260" y="829310"/>
                  </a:cubicBezTo>
                  <a:cubicBezTo>
                    <a:pt x="55880" y="778510"/>
                    <a:pt x="0" y="641350"/>
                    <a:pt x="50800" y="521970"/>
                  </a:cubicBezTo>
                  <a:cubicBezTo>
                    <a:pt x="184150" y="204470"/>
                    <a:pt x="492760" y="0"/>
                    <a:pt x="836930" y="0"/>
                  </a:cubicBezTo>
                  <a:cubicBezTo>
                    <a:pt x="1181100" y="0"/>
                    <a:pt x="1489710" y="204470"/>
                    <a:pt x="1624330" y="521970"/>
                  </a:cubicBezTo>
                  <a:cubicBezTo>
                    <a:pt x="1675130" y="641350"/>
                    <a:pt x="1619250" y="779780"/>
                    <a:pt x="1499870" y="829310"/>
                  </a:cubicBezTo>
                  <a:cubicBezTo>
                    <a:pt x="1380490" y="880110"/>
                    <a:pt x="1242060" y="824230"/>
                    <a:pt x="1192530" y="704850"/>
                  </a:cubicBezTo>
                  <a:cubicBezTo>
                    <a:pt x="1131570" y="562610"/>
                    <a:pt x="991870" y="469900"/>
                    <a:pt x="836930" y="469900"/>
                  </a:cubicBezTo>
                  <a:cubicBezTo>
                    <a:pt x="681990" y="469900"/>
                    <a:pt x="543560" y="562610"/>
                    <a:pt x="482600" y="704850"/>
                  </a:cubicBezTo>
                  <a:cubicBezTo>
                    <a:pt x="445770" y="793750"/>
                    <a:pt x="358140" y="848360"/>
                    <a:pt x="266700" y="848360"/>
                  </a:cubicBezTo>
                  <a:close/>
                </a:path>
              </a:pathLst>
            </a:custGeom>
            <a:solidFill>
              <a:srgbClr val="F2BC2A"/>
            </a:solidFill>
          </p:spPr>
        </p:sp>
      </p:grpSp>
      <p:sp>
        <p:nvSpPr>
          <p:cNvPr id="41" name="Text Placeholder 38">
            <a:extLst>
              <a:ext uri="{FF2B5EF4-FFF2-40B4-BE49-F238E27FC236}">
                <a16:creationId xmlns:a16="http://schemas.microsoft.com/office/drawing/2014/main" id="{5A9A3617-44AC-9B67-66B0-FF0C6F968BDE}"/>
              </a:ext>
            </a:extLst>
          </p:cNvPr>
          <p:cNvSpPr>
            <a:spLocks noGrp="1"/>
          </p:cNvSpPr>
          <p:nvPr>
            <p:ph type="body" sz="quarter" idx="11" hasCustomPrompt="1"/>
          </p:nvPr>
        </p:nvSpPr>
        <p:spPr>
          <a:xfrm>
            <a:off x="1887870" y="4962973"/>
            <a:ext cx="1778738" cy="1683299"/>
          </a:xfrm>
          <a:prstGeom prst="rect">
            <a:avLst/>
          </a:prstGeom>
        </p:spPr>
        <p:txBody>
          <a:bodyPr/>
          <a:lstStyle>
            <a:lvl1pPr>
              <a:buNone/>
              <a:defRPr lang="en-US" sz="10500" kern="1200" spc="597">
                <a:solidFill>
                  <a:srgbClr val="003933"/>
                </a:solidFill>
                <a:latin typeface="Marykate"/>
                <a:ea typeface="Marykate"/>
                <a:cs typeface="Marykate"/>
              </a:defRPr>
            </a:lvl1pPr>
          </a:lstStyle>
          <a:p>
            <a:pPr lvl="0"/>
            <a:r>
              <a:rPr lang="en-US"/>
              <a:t>01</a:t>
            </a:r>
          </a:p>
        </p:txBody>
      </p:sp>
      <p:sp>
        <p:nvSpPr>
          <p:cNvPr id="42" name="Text Placeholder 38">
            <a:extLst>
              <a:ext uri="{FF2B5EF4-FFF2-40B4-BE49-F238E27FC236}">
                <a16:creationId xmlns:a16="http://schemas.microsoft.com/office/drawing/2014/main" id="{703FD146-27FA-2810-229F-1F1B96E65CE7}"/>
              </a:ext>
            </a:extLst>
          </p:cNvPr>
          <p:cNvSpPr>
            <a:spLocks noGrp="1"/>
          </p:cNvSpPr>
          <p:nvPr>
            <p:ph type="body" sz="quarter" idx="12" hasCustomPrompt="1"/>
          </p:nvPr>
        </p:nvSpPr>
        <p:spPr>
          <a:xfrm>
            <a:off x="8611577" y="1170386"/>
            <a:ext cx="1778738" cy="1683299"/>
          </a:xfrm>
          <a:prstGeom prst="rect">
            <a:avLst/>
          </a:prstGeom>
        </p:spPr>
        <p:txBody>
          <a:bodyPr/>
          <a:lstStyle>
            <a:lvl1pPr>
              <a:buNone/>
              <a:defRPr lang="en-US" sz="10500" kern="1200" spc="597">
                <a:solidFill>
                  <a:srgbClr val="003933"/>
                </a:solidFill>
                <a:latin typeface="Marykate"/>
                <a:ea typeface="Marykate"/>
                <a:cs typeface="Marykate"/>
              </a:defRPr>
            </a:lvl1pPr>
          </a:lstStyle>
          <a:p>
            <a:pPr lvl="0"/>
            <a:r>
              <a:rPr lang="en-US"/>
              <a:t>01</a:t>
            </a:r>
          </a:p>
        </p:txBody>
      </p:sp>
      <p:sp>
        <p:nvSpPr>
          <p:cNvPr id="43" name="Text Placeholder 46">
            <a:extLst>
              <a:ext uri="{FF2B5EF4-FFF2-40B4-BE49-F238E27FC236}">
                <a16:creationId xmlns:a16="http://schemas.microsoft.com/office/drawing/2014/main" id="{0EFBBA45-0DE8-7648-AC93-21DD08E15F9D}"/>
              </a:ext>
            </a:extLst>
          </p:cNvPr>
          <p:cNvSpPr>
            <a:spLocks noGrp="1"/>
          </p:cNvSpPr>
          <p:nvPr>
            <p:ph type="body" sz="quarter" idx="10"/>
          </p:nvPr>
        </p:nvSpPr>
        <p:spPr>
          <a:xfrm>
            <a:off x="3863045" y="5492433"/>
            <a:ext cx="4281697" cy="729320"/>
          </a:xfrm>
          <a:prstGeom prst="rect">
            <a:avLst/>
          </a:prstGeom>
        </p:spPr>
        <p:txBody>
          <a:bodyPr/>
          <a:lstStyle>
            <a:lvl1pPr algn="ctr">
              <a:buNone/>
              <a:defRPr lang="en-US" sz="3899" kern="1200" spc="167">
                <a:solidFill>
                  <a:srgbClr val="00AD9C"/>
                </a:solidFill>
                <a:latin typeface="Marykate"/>
                <a:ea typeface="Marykate"/>
                <a:cs typeface="Marykate"/>
              </a:defRPr>
            </a:lvl1pPr>
          </a:lstStyle>
          <a:p>
            <a:pPr lvl="0"/>
            <a:endParaRPr lang="en-US"/>
          </a:p>
        </p:txBody>
      </p:sp>
      <p:sp>
        <p:nvSpPr>
          <p:cNvPr id="44" name="Text Placeholder 46">
            <a:extLst>
              <a:ext uri="{FF2B5EF4-FFF2-40B4-BE49-F238E27FC236}">
                <a16:creationId xmlns:a16="http://schemas.microsoft.com/office/drawing/2014/main" id="{DD427DC1-9C04-4611-8EDD-6719685E37CB}"/>
              </a:ext>
            </a:extLst>
          </p:cNvPr>
          <p:cNvSpPr>
            <a:spLocks noGrp="1"/>
          </p:cNvSpPr>
          <p:nvPr>
            <p:ph type="body" sz="quarter" idx="13"/>
          </p:nvPr>
        </p:nvSpPr>
        <p:spPr>
          <a:xfrm>
            <a:off x="10653063" y="1630316"/>
            <a:ext cx="4281697" cy="729320"/>
          </a:xfrm>
          <a:prstGeom prst="rect">
            <a:avLst/>
          </a:prstGeom>
        </p:spPr>
        <p:txBody>
          <a:bodyPr/>
          <a:lstStyle>
            <a:lvl1pPr algn="ctr">
              <a:buNone/>
              <a:defRPr lang="en-US" sz="3899" kern="1200" spc="167">
                <a:solidFill>
                  <a:srgbClr val="00AD9C"/>
                </a:solidFill>
                <a:latin typeface="Marykate"/>
                <a:ea typeface="Marykate"/>
                <a:cs typeface="Marykate"/>
              </a:defRPr>
            </a:lvl1pPr>
          </a:lstStyle>
          <a:p>
            <a:pPr lvl="0"/>
            <a:endParaRPr lang="en-US"/>
          </a:p>
        </p:txBody>
      </p:sp>
      <p:sp>
        <p:nvSpPr>
          <p:cNvPr id="45" name="Text Placeholder 50">
            <a:extLst>
              <a:ext uri="{FF2B5EF4-FFF2-40B4-BE49-F238E27FC236}">
                <a16:creationId xmlns:a16="http://schemas.microsoft.com/office/drawing/2014/main" id="{70404A38-CFE2-DA17-EB55-3FCFB95C77BE}"/>
              </a:ext>
            </a:extLst>
          </p:cNvPr>
          <p:cNvSpPr>
            <a:spLocks noGrp="1"/>
          </p:cNvSpPr>
          <p:nvPr>
            <p:ph type="body" sz="quarter" idx="14"/>
          </p:nvPr>
        </p:nvSpPr>
        <p:spPr>
          <a:xfrm>
            <a:off x="1889803" y="6746347"/>
            <a:ext cx="6305359" cy="1981976"/>
          </a:xfrm>
          <a:prstGeom prst="rect">
            <a:avLst/>
          </a:prstGeom>
        </p:spPr>
        <p:txBody>
          <a:bodyPr/>
          <a:lstStyle>
            <a:lvl1pPr>
              <a:buNone/>
              <a:defRPr lang="en-US" sz="2133" b="1" kern="1200">
                <a:solidFill>
                  <a:srgbClr val="003933"/>
                </a:solidFill>
                <a:latin typeface="Dosis Semi-Bold"/>
                <a:ea typeface="Dosis Semi-Bold"/>
                <a:cs typeface="Dosis Semi-Bold"/>
              </a:defRPr>
            </a:lvl1pPr>
          </a:lstStyle>
          <a:p>
            <a:pPr lvl="0"/>
            <a:endParaRPr lang="en-US"/>
          </a:p>
        </p:txBody>
      </p:sp>
      <p:sp>
        <p:nvSpPr>
          <p:cNvPr id="46" name="Text Placeholder 50">
            <a:extLst>
              <a:ext uri="{FF2B5EF4-FFF2-40B4-BE49-F238E27FC236}">
                <a16:creationId xmlns:a16="http://schemas.microsoft.com/office/drawing/2014/main" id="{A4A7F8C2-0337-83CA-B59F-F04683BF5914}"/>
              </a:ext>
            </a:extLst>
          </p:cNvPr>
          <p:cNvSpPr>
            <a:spLocks noGrp="1"/>
          </p:cNvSpPr>
          <p:nvPr>
            <p:ph type="body" sz="quarter" idx="15"/>
          </p:nvPr>
        </p:nvSpPr>
        <p:spPr>
          <a:xfrm>
            <a:off x="8617423" y="2945652"/>
            <a:ext cx="6305359" cy="1981976"/>
          </a:xfrm>
          <a:prstGeom prst="rect">
            <a:avLst/>
          </a:prstGeom>
        </p:spPr>
        <p:txBody>
          <a:bodyPr/>
          <a:lstStyle>
            <a:lvl1pPr>
              <a:buNone/>
              <a:defRPr lang="en-US" sz="2133" b="1" kern="1200">
                <a:solidFill>
                  <a:srgbClr val="003933"/>
                </a:solidFill>
                <a:latin typeface="Dosis Semi-Bold"/>
                <a:ea typeface="Dosis Semi-Bold"/>
                <a:cs typeface="Dosis Semi-Bold"/>
              </a:defRPr>
            </a:lvl1pPr>
          </a:lstStyle>
          <a:p>
            <a:pPr lvl="0"/>
            <a:endParaRPr lang="en-US"/>
          </a:p>
        </p:txBody>
      </p:sp>
    </p:spTree>
    <p:extLst>
      <p:ext uri="{BB962C8B-B14F-4D97-AF65-F5344CB8AC3E}">
        <p14:creationId xmlns:p14="http://schemas.microsoft.com/office/powerpoint/2010/main" val="2728980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3" name="Freeform 2">
            <a:extLst>
              <a:ext uri="{FF2B5EF4-FFF2-40B4-BE49-F238E27FC236}">
                <a16:creationId xmlns:a16="http://schemas.microsoft.com/office/drawing/2014/main" id="{5C30F6E5-FEC8-4B7C-5F31-9532FFE254C5}"/>
              </a:ext>
            </a:extLst>
          </p:cNvPr>
          <p:cNvSpPr/>
          <p:nvPr userDrawn="1"/>
        </p:nvSpPr>
        <p:spPr>
          <a:xfrm rot="5400000">
            <a:off x="4000500" y="-4000500"/>
            <a:ext cx="10287000" cy="18288000"/>
          </a:xfrm>
          <a:custGeom>
            <a:avLst/>
            <a:gdLst/>
            <a:ahLst/>
            <a:cxnLst/>
            <a:rect l="l" t="t" r="r" b="b"/>
            <a:pathLst>
              <a:path w="10287000" h="18288000">
                <a:moveTo>
                  <a:pt x="0" y="18288000"/>
                </a:moveTo>
                <a:lnTo>
                  <a:pt x="0" y="0"/>
                </a:lnTo>
                <a:lnTo>
                  <a:pt x="10287000" y="0"/>
                </a:lnTo>
                <a:lnTo>
                  <a:pt x="10287000" y="18288000"/>
                </a:lnTo>
                <a:lnTo>
                  <a:pt x="0" y="18288000"/>
                </a:lnTo>
                <a:close/>
              </a:path>
            </a:pathLst>
          </a:custGeom>
          <a:blipFill>
            <a:blip r:embed="rId2"/>
            <a:stretch>
              <a:fillRect l="-9222" r="-9222"/>
            </a:stretch>
          </a:blipFill>
        </p:spPr>
      </p:sp>
      <p:grpSp>
        <p:nvGrpSpPr>
          <p:cNvPr id="4" name="Group 3">
            <a:extLst>
              <a:ext uri="{FF2B5EF4-FFF2-40B4-BE49-F238E27FC236}">
                <a16:creationId xmlns:a16="http://schemas.microsoft.com/office/drawing/2014/main" id="{4201292B-2F2D-59DF-905E-02B94C666C96}"/>
              </a:ext>
            </a:extLst>
          </p:cNvPr>
          <p:cNvGrpSpPr/>
          <p:nvPr userDrawn="1"/>
        </p:nvGrpSpPr>
        <p:grpSpPr>
          <a:xfrm>
            <a:off x="-869488" y="-836544"/>
            <a:ext cx="20086371" cy="12006726"/>
            <a:chOff x="0" y="0"/>
            <a:chExt cx="26781829" cy="16008969"/>
          </a:xfrm>
        </p:grpSpPr>
        <p:grpSp>
          <p:nvGrpSpPr>
            <p:cNvPr id="5" name="Group 4">
              <a:extLst>
                <a:ext uri="{FF2B5EF4-FFF2-40B4-BE49-F238E27FC236}">
                  <a16:creationId xmlns:a16="http://schemas.microsoft.com/office/drawing/2014/main" id="{0F26AF90-84C2-0DC0-CE29-91B37C3C2D0F}"/>
                </a:ext>
              </a:extLst>
            </p:cNvPr>
            <p:cNvGrpSpPr/>
            <p:nvPr/>
          </p:nvGrpSpPr>
          <p:grpSpPr>
            <a:xfrm>
              <a:off x="0" y="394920"/>
              <a:ext cx="1900244" cy="15205129"/>
              <a:chOff x="0" y="0"/>
              <a:chExt cx="356429" cy="2852028"/>
            </a:xfrm>
          </p:grpSpPr>
          <p:sp>
            <p:nvSpPr>
              <p:cNvPr id="15" name="Freeform 5">
                <a:extLst>
                  <a:ext uri="{FF2B5EF4-FFF2-40B4-BE49-F238E27FC236}">
                    <a16:creationId xmlns:a16="http://schemas.microsoft.com/office/drawing/2014/main" id="{167C55F5-65EF-EA23-D82C-A08E2BC9784C}"/>
                  </a:ext>
                </a:extLst>
              </p:cNvPr>
              <p:cNvSpPr/>
              <p:nvPr/>
            </p:nvSpPr>
            <p:spPr>
              <a:xfrm>
                <a:off x="0" y="0"/>
                <a:ext cx="356429" cy="2852028"/>
              </a:xfrm>
              <a:custGeom>
                <a:avLst/>
                <a:gdLst/>
                <a:ahLst/>
                <a:cxnLst/>
                <a:rect l="l" t="t" r="r" b="b"/>
                <a:pathLst>
                  <a:path w="356429" h="2852028">
                    <a:moveTo>
                      <a:pt x="0" y="0"/>
                    </a:moveTo>
                    <a:lnTo>
                      <a:pt x="356429" y="0"/>
                    </a:lnTo>
                    <a:lnTo>
                      <a:pt x="356429" y="2852028"/>
                    </a:lnTo>
                    <a:lnTo>
                      <a:pt x="0" y="2852028"/>
                    </a:lnTo>
                    <a:close/>
                  </a:path>
                </a:pathLst>
              </a:custGeom>
              <a:solidFill>
                <a:srgbClr val="1AB5DB"/>
              </a:solidFill>
            </p:spPr>
          </p:sp>
          <p:sp>
            <p:nvSpPr>
              <p:cNvPr id="16" name="TextBox 6">
                <a:extLst>
                  <a:ext uri="{FF2B5EF4-FFF2-40B4-BE49-F238E27FC236}">
                    <a16:creationId xmlns:a16="http://schemas.microsoft.com/office/drawing/2014/main" id="{5062D078-D824-BA60-7A6F-54F83EA83D98}"/>
                  </a:ext>
                </a:extLst>
              </p:cNvPr>
              <p:cNvSpPr txBox="1"/>
              <p:nvPr/>
            </p:nvSpPr>
            <p:spPr>
              <a:xfrm>
                <a:off x="0" y="-57150"/>
                <a:ext cx="356429" cy="2909178"/>
              </a:xfrm>
              <a:prstGeom prst="rect">
                <a:avLst/>
              </a:prstGeom>
            </p:spPr>
            <p:txBody>
              <a:bodyPr lIns="53498" tIns="53498" rIns="53498" bIns="53498" rtlCol="0" anchor="ctr"/>
              <a:lstStyle/>
              <a:p>
                <a:pPr algn="ctr">
                  <a:lnSpc>
                    <a:spcPts val="2801"/>
                  </a:lnSpc>
                </a:pPr>
                <a:endParaRPr/>
              </a:p>
            </p:txBody>
          </p:sp>
        </p:grpSp>
        <p:grpSp>
          <p:nvGrpSpPr>
            <p:cNvPr id="6" name="Group 7">
              <a:extLst>
                <a:ext uri="{FF2B5EF4-FFF2-40B4-BE49-F238E27FC236}">
                  <a16:creationId xmlns:a16="http://schemas.microsoft.com/office/drawing/2014/main" id="{16BB13C1-E3FC-5470-F967-91872A0FB096}"/>
                </a:ext>
              </a:extLst>
            </p:cNvPr>
            <p:cNvGrpSpPr/>
            <p:nvPr/>
          </p:nvGrpSpPr>
          <p:grpSpPr>
            <a:xfrm>
              <a:off x="24881585" y="394920"/>
              <a:ext cx="1900244" cy="15205129"/>
              <a:chOff x="0" y="0"/>
              <a:chExt cx="356429" cy="2852028"/>
            </a:xfrm>
          </p:grpSpPr>
          <p:sp>
            <p:nvSpPr>
              <p:cNvPr id="13" name="Freeform 8">
                <a:extLst>
                  <a:ext uri="{FF2B5EF4-FFF2-40B4-BE49-F238E27FC236}">
                    <a16:creationId xmlns:a16="http://schemas.microsoft.com/office/drawing/2014/main" id="{82115122-FBD6-A509-6FDA-96BE738840E0}"/>
                  </a:ext>
                </a:extLst>
              </p:cNvPr>
              <p:cNvSpPr/>
              <p:nvPr/>
            </p:nvSpPr>
            <p:spPr>
              <a:xfrm>
                <a:off x="0" y="0"/>
                <a:ext cx="356429" cy="2852028"/>
              </a:xfrm>
              <a:custGeom>
                <a:avLst/>
                <a:gdLst/>
                <a:ahLst/>
                <a:cxnLst/>
                <a:rect l="l" t="t" r="r" b="b"/>
                <a:pathLst>
                  <a:path w="356429" h="2852028">
                    <a:moveTo>
                      <a:pt x="0" y="0"/>
                    </a:moveTo>
                    <a:lnTo>
                      <a:pt x="356429" y="0"/>
                    </a:lnTo>
                    <a:lnTo>
                      <a:pt x="356429" y="2852028"/>
                    </a:lnTo>
                    <a:lnTo>
                      <a:pt x="0" y="2852028"/>
                    </a:lnTo>
                    <a:close/>
                  </a:path>
                </a:pathLst>
              </a:custGeom>
              <a:solidFill>
                <a:srgbClr val="1AB5DB"/>
              </a:solidFill>
            </p:spPr>
          </p:sp>
          <p:sp>
            <p:nvSpPr>
              <p:cNvPr id="14" name="TextBox 9">
                <a:extLst>
                  <a:ext uri="{FF2B5EF4-FFF2-40B4-BE49-F238E27FC236}">
                    <a16:creationId xmlns:a16="http://schemas.microsoft.com/office/drawing/2014/main" id="{9259BA87-8719-8D66-D572-67612061FC10}"/>
                  </a:ext>
                </a:extLst>
              </p:cNvPr>
              <p:cNvSpPr txBox="1"/>
              <p:nvPr/>
            </p:nvSpPr>
            <p:spPr>
              <a:xfrm>
                <a:off x="0" y="-57150"/>
                <a:ext cx="356429" cy="2909178"/>
              </a:xfrm>
              <a:prstGeom prst="rect">
                <a:avLst/>
              </a:prstGeom>
            </p:spPr>
            <p:txBody>
              <a:bodyPr lIns="53498" tIns="53498" rIns="53498" bIns="53498" rtlCol="0" anchor="ctr"/>
              <a:lstStyle/>
              <a:p>
                <a:pPr algn="ctr">
                  <a:lnSpc>
                    <a:spcPts val="2801"/>
                  </a:lnSpc>
                </a:pPr>
                <a:endParaRPr/>
              </a:p>
            </p:txBody>
          </p:sp>
        </p:grpSp>
        <p:grpSp>
          <p:nvGrpSpPr>
            <p:cNvPr id="7" name="Group 10">
              <a:extLst>
                <a:ext uri="{FF2B5EF4-FFF2-40B4-BE49-F238E27FC236}">
                  <a16:creationId xmlns:a16="http://schemas.microsoft.com/office/drawing/2014/main" id="{CCFC5CB4-B83C-ED26-03C1-07764EC7E633}"/>
                </a:ext>
              </a:extLst>
            </p:cNvPr>
            <p:cNvGrpSpPr/>
            <p:nvPr/>
          </p:nvGrpSpPr>
          <p:grpSpPr>
            <a:xfrm rot="5400000">
              <a:off x="12801106" y="-11850985"/>
              <a:ext cx="1900244" cy="25602213"/>
              <a:chOff x="0" y="0"/>
              <a:chExt cx="356429" cy="4802210"/>
            </a:xfrm>
          </p:grpSpPr>
          <p:sp>
            <p:nvSpPr>
              <p:cNvPr id="11" name="Freeform 11">
                <a:extLst>
                  <a:ext uri="{FF2B5EF4-FFF2-40B4-BE49-F238E27FC236}">
                    <a16:creationId xmlns:a16="http://schemas.microsoft.com/office/drawing/2014/main" id="{C84CBA12-8AD8-5E15-A813-1265578E7AA4}"/>
                  </a:ext>
                </a:extLst>
              </p:cNvPr>
              <p:cNvSpPr/>
              <p:nvPr/>
            </p:nvSpPr>
            <p:spPr>
              <a:xfrm>
                <a:off x="0" y="0"/>
                <a:ext cx="356429" cy="4802210"/>
              </a:xfrm>
              <a:custGeom>
                <a:avLst/>
                <a:gdLst/>
                <a:ahLst/>
                <a:cxnLst/>
                <a:rect l="l" t="t" r="r" b="b"/>
                <a:pathLst>
                  <a:path w="356429" h="4802210">
                    <a:moveTo>
                      <a:pt x="0" y="0"/>
                    </a:moveTo>
                    <a:lnTo>
                      <a:pt x="356429" y="0"/>
                    </a:lnTo>
                    <a:lnTo>
                      <a:pt x="356429" y="4802210"/>
                    </a:lnTo>
                    <a:lnTo>
                      <a:pt x="0" y="4802210"/>
                    </a:lnTo>
                    <a:close/>
                  </a:path>
                </a:pathLst>
              </a:custGeom>
              <a:solidFill>
                <a:srgbClr val="1AB5DB"/>
              </a:solidFill>
            </p:spPr>
          </p:sp>
          <p:sp>
            <p:nvSpPr>
              <p:cNvPr id="12" name="TextBox 12">
                <a:extLst>
                  <a:ext uri="{FF2B5EF4-FFF2-40B4-BE49-F238E27FC236}">
                    <a16:creationId xmlns:a16="http://schemas.microsoft.com/office/drawing/2014/main" id="{B7DC3146-A547-A298-4EE5-76474A1D22EB}"/>
                  </a:ext>
                </a:extLst>
              </p:cNvPr>
              <p:cNvSpPr txBox="1"/>
              <p:nvPr/>
            </p:nvSpPr>
            <p:spPr>
              <a:xfrm>
                <a:off x="0" y="-57150"/>
                <a:ext cx="356429" cy="4859360"/>
              </a:xfrm>
              <a:prstGeom prst="rect">
                <a:avLst/>
              </a:prstGeom>
            </p:spPr>
            <p:txBody>
              <a:bodyPr lIns="53498" tIns="53498" rIns="53498" bIns="53498" rtlCol="0" anchor="ctr"/>
              <a:lstStyle/>
              <a:p>
                <a:pPr algn="ctr">
                  <a:lnSpc>
                    <a:spcPts val="2801"/>
                  </a:lnSpc>
                </a:pPr>
                <a:endParaRPr/>
              </a:p>
            </p:txBody>
          </p:sp>
        </p:grpSp>
        <p:grpSp>
          <p:nvGrpSpPr>
            <p:cNvPr id="8" name="Group 13">
              <a:extLst>
                <a:ext uri="{FF2B5EF4-FFF2-40B4-BE49-F238E27FC236}">
                  <a16:creationId xmlns:a16="http://schemas.microsoft.com/office/drawing/2014/main" id="{6322F903-7C0E-33A1-E1D0-039B97A6248C}"/>
                </a:ext>
              </a:extLst>
            </p:cNvPr>
            <p:cNvGrpSpPr/>
            <p:nvPr/>
          </p:nvGrpSpPr>
          <p:grpSpPr>
            <a:xfrm rot="5400000">
              <a:off x="12656286" y="2257740"/>
              <a:ext cx="1900244" cy="25602213"/>
              <a:chOff x="0" y="0"/>
              <a:chExt cx="356429" cy="4802210"/>
            </a:xfrm>
          </p:grpSpPr>
          <p:sp>
            <p:nvSpPr>
              <p:cNvPr id="9" name="Freeform 14">
                <a:extLst>
                  <a:ext uri="{FF2B5EF4-FFF2-40B4-BE49-F238E27FC236}">
                    <a16:creationId xmlns:a16="http://schemas.microsoft.com/office/drawing/2014/main" id="{DED4A012-6B7D-178B-1C30-28D3A76EA0B4}"/>
                  </a:ext>
                </a:extLst>
              </p:cNvPr>
              <p:cNvSpPr/>
              <p:nvPr/>
            </p:nvSpPr>
            <p:spPr>
              <a:xfrm>
                <a:off x="0" y="0"/>
                <a:ext cx="356429" cy="4802210"/>
              </a:xfrm>
              <a:custGeom>
                <a:avLst/>
                <a:gdLst/>
                <a:ahLst/>
                <a:cxnLst/>
                <a:rect l="l" t="t" r="r" b="b"/>
                <a:pathLst>
                  <a:path w="356429" h="4802210">
                    <a:moveTo>
                      <a:pt x="0" y="0"/>
                    </a:moveTo>
                    <a:lnTo>
                      <a:pt x="356429" y="0"/>
                    </a:lnTo>
                    <a:lnTo>
                      <a:pt x="356429" y="4802210"/>
                    </a:lnTo>
                    <a:lnTo>
                      <a:pt x="0" y="4802210"/>
                    </a:lnTo>
                    <a:close/>
                  </a:path>
                </a:pathLst>
              </a:custGeom>
              <a:solidFill>
                <a:srgbClr val="1AB5DB"/>
              </a:solidFill>
            </p:spPr>
          </p:sp>
          <p:sp>
            <p:nvSpPr>
              <p:cNvPr id="10" name="TextBox 15">
                <a:extLst>
                  <a:ext uri="{FF2B5EF4-FFF2-40B4-BE49-F238E27FC236}">
                    <a16:creationId xmlns:a16="http://schemas.microsoft.com/office/drawing/2014/main" id="{E5606434-FB89-2E6A-735E-D080BF97F1FD}"/>
                  </a:ext>
                </a:extLst>
              </p:cNvPr>
              <p:cNvSpPr txBox="1"/>
              <p:nvPr/>
            </p:nvSpPr>
            <p:spPr>
              <a:xfrm>
                <a:off x="0" y="-57150"/>
                <a:ext cx="356429" cy="4859360"/>
              </a:xfrm>
              <a:prstGeom prst="rect">
                <a:avLst/>
              </a:prstGeom>
            </p:spPr>
            <p:txBody>
              <a:bodyPr lIns="53498" tIns="53498" rIns="53498" bIns="53498" rtlCol="0" anchor="ctr"/>
              <a:lstStyle/>
              <a:p>
                <a:pPr algn="ctr">
                  <a:lnSpc>
                    <a:spcPts val="2801"/>
                  </a:lnSpc>
                </a:pPr>
                <a:endParaRPr/>
              </a:p>
            </p:txBody>
          </p:sp>
        </p:grpSp>
      </p:grpSp>
      <p:sp>
        <p:nvSpPr>
          <p:cNvPr id="19" name="Freeform 18">
            <a:extLst>
              <a:ext uri="{FF2B5EF4-FFF2-40B4-BE49-F238E27FC236}">
                <a16:creationId xmlns:a16="http://schemas.microsoft.com/office/drawing/2014/main" id="{5DB0E82A-8C7C-CFA5-E2CD-C45F9B8B9423}"/>
              </a:ext>
            </a:extLst>
          </p:cNvPr>
          <p:cNvSpPr/>
          <p:nvPr userDrawn="1"/>
        </p:nvSpPr>
        <p:spPr>
          <a:xfrm>
            <a:off x="2618050" y="1079587"/>
            <a:ext cx="1104148" cy="1829161"/>
          </a:xfrm>
          <a:custGeom>
            <a:avLst/>
            <a:gdLst/>
            <a:ahLst/>
            <a:cxnLst/>
            <a:rect l="l" t="t" r="r" b="b"/>
            <a:pathLst>
              <a:path w="1104148" h="1829161">
                <a:moveTo>
                  <a:pt x="0" y="0"/>
                </a:moveTo>
                <a:lnTo>
                  <a:pt x="1104148" y="0"/>
                </a:lnTo>
                <a:lnTo>
                  <a:pt x="1104148" y="1829160"/>
                </a:lnTo>
                <a:lnTo>
                  <a:pt x="0" y="182916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0" name="Freeform 19">
            <a:extLst>
              <a:ext uri="{FF2B5EF4-FFF2-40B4-BE49-F238E27FC236}">
                <a16:creationId xmlns:a16="http://schemas.microsoft.com/office/drawing/2014/main" id="{AAB388C0-DABF-EEF9-52E5-22F3817C874F}"/>
              </a:ext>
            </a:extLst>
          </p:cNvPr>
          <p:cNvSpPr/>
          <p:nvPr userDrawn="1"/>
        </p:nvSpPr>
        <p:spPr>
          <a:xfrm rot="20955138">
            <a:off x="1278020" y="3136304"/>
            <a:ext cx="743325" cy="2743818"/>
          </a:xfrm>
          <a:custGeom>
            <a:avLst/>
            <a:gdLst/>
            <a:ahLst/>
            <a:cxnLst/>
            <a:rect l="l" t="t" r="r" b="b"/>
            <a:pathLst>
              <a:path w="743325" h="2743818">
                <a:moveTo>
                  <a:pt x="0" y="0"/>
                </a:moveTo>
                <a:lnTo>
                  <a:pt x="743325" y="0"/>
                </a:lnTo>
                <a:lnTo>
                  <a:pt x="743325" y="2743818"/>
                </a:lnTo>
                <a:lnTo>
                  <a:pt x="0" y="274381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21" name="Freeform 20">
            <a:extLst>
              <a:ext uri="{FF2B5EF4-FFF2-40B4-BE49-F238E27FC236}">
                <a16:creationId xmlns:a16="http://schemas.microsoft.com/office/drawing/2014/main" id="{B3420A67-4CBB-09C7-1389-C090A12E0CB3}"/>
              </a:ext>
            </a:extLst>
          </p:cNvPr>
          <p:cNvSpPr/>
          <p:nvPr userDrawn="1"/>
        </p:nvSpPr>
        <p:spPr>
          <a:xfrm rot="788756">
            <a:off x="1854752" y="5876786"/>
            <a:ext cx="1930671" cy="3381749"/>
          </a:xfrm>
          <a:custGeom>
            <a:avLst/>
            <a:gdLst/>
            <a:ahLst/>
            <a:cxnLst/>
            <a:rect l="l" t="t" r="r" b="b"/>
            <a:pathLst>
              <a:path w="1930671" h="3381749">
                <a:moveTo>
                  <a:pt x="0" y="0"/>
                </a:moveTo>
                <a:lnTo>
                  <a:pt x="1930671" y="0"/>
                </a:lnTo>
                <a:lnTo>
                  <a:pt x="1930671" y="3381749"/>
                </a:lnTo>
                <a:lnTo>
                  <a:pt x="0" y="338174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22" name="Freeform 21">
            <a:extLst>
              <a:ext uri="{FF2B5EF4-FFF2-40B4-BE49-F238E27FC236}">
                <a16:creationId xmlns:a16="http://schemas.microsoft.com/office/drawing/2014/main" id="{7F8E08A9-B7FF-CAED-A093-0C4D6AA0638D}"/>
              </a:ext>
            </a:extLst>
          </p:cNvPr>
          <p:cNvSpPr/>
          <p:nvPr userDrawn="1"/>
        </p:nvSpPr>
        <p:spPr>
          <a:xfrm rot="20741596">
            <a:off x="14787256" y="5819452"/>
            <a:ext cx="2657994" cy="3337664"/>
          </a:xfrm>
          <a:custGeom>
            <a:avLst/>
            <a:gdLst/>
            <a:ahLst/>
            <a:cxnLst/>
            <a:rect l="l" t="t" r="r" b="b"/>
            <a:pathLst>
              <a:path w="2657994" h="3337664">
                <a:moveTo>
                  <a:pt x="0" y="0"/>
                </a:moveTo>
                <a:lnTo>
                  <a:pt x="2657994" y="0"/>
                </a:lnTo>
                <a:lnTo>
                  <a:pt x="2657994" y="3337663"/>
                </a:lnTo>
                <a:lnTo>
                  <a:pt x="0" y="3337663"/>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23" name="Freeform 22">
            <a:extLst>
              <a:ext uri="{FF2B5EF4-FFF2-40B4-BE49-F238E27FC236}">
                <a16:creationId xmlns:a16="http://schemas.microsoft.com/office/drawing/2014/main" id="{4D1C1C84-8B8B-0033-5DE6-66B8101E4385}"/>
              </a:ext>
            </a:extLst>
          </p:cNvPr>
          <p:cNvSpPr/>
          <p:nvPr userDrawn="1"/>
        </p:nvSpPr>
        <p:spPr>
          <a:xfrm>
            <a:off x="14416083" y="1079587"/>
            <a:ext cx="1104148" cy="1829161"/>
          </a:xfrm>
          <a:custGeom>
            <a:avLst/>
            <a:gdLst/>
            <a:ahLst/>
            <a:cxnLst/>
            <a:rect l="l" t="t" r="r" b="b"/>
            <a:pathLst>
              <a:path w="1104148" h="1829161">
                <a:moveTo>
                  <a:pt x="0" y="0"/>
                </a:moveTo>
                <a:lnTo>
                  <a:pt x="1104148" y="0"/>
                </a:lnTo>
                <a:lnTo>
                  <a:pt x="1104148" y="1829160"/>
                </a:lnTo>
                <a:lnTo>
                  <a:pt x="0" y="182916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4" name="Freeform 23">
            <a:extLst>
              <a:ext uri="{FF2B5EF4-FFF2-40B4-BE49-F238E27FC236}">
                <a16:creationId xmlns:a16="http://schemas.microsoft.com/office/drawing/2014/main" id="{60970273-5A35-9968-29AE-0C7EDEF7DCBE}"/>
              </a:ext>
            </a:extLst>
          </p:cNvPr>
          <p:cNvSpPr/>
          <p:nvPr userDrawn="1"/>
        </p:nvSpPr>
        <p:spPr>
          <a:xfrm rot="450598">
            <a:off x="16339856" y="3127869"/>
            <a:ext cx="743325" cy="2743818"/>
          </a:xfrm>
          <a:custGeom>
            <a:avLst/>
            <a:gdLst/>
            <a:ahLst/>
            <a:cxnLst/>
            <a:rect l="l" t="t" r="r" b="b"/>
            <a:pathLst>
              <a:path w="743325" h="2743818">
                <a:moveTo>
                  <a:pt x="0" y="0"/>
                </a:moveTo>
                <a:lnTo>
                  <a:pt x="743325" y="0"/>
                </a:lnTo>
                <a:lnTo>
                  <a:pt x="743325" y="2743818"/>
                </a:lnTo>
                <a:lnTo>
                  <a:pt x="0" y="274381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25" name="Group 24">
            <a:extLst>
              <a:ext uri="{FF2B5EF4-FFF2-40B4-BE49-F238E27FC236}">
                <a16:creationId xmlns:a16="http://schemas.microsoft.com/office/drawing/2014/main" id="{9541C993-5379-871F-3DEB-443A42952CD1}"/>
              </a:ext>
            </a:extLst>
          </p:cNvPr>
          <p:cNvGrpSpPr/>
          <p:nvPr userDrawn="1"/>
        </p:nvGrpSpPr>
        <p:grpSpPr>
          <a:xfrm>
            <a:off x="2705262" y="3858847"/>
            <a:ext cx="229651" cy="229651"/>
            <a:chOff x="0" y="0"/>
            <a:chExt cx="6350000" cy="6350000"/>
          </a:xfrm>
        </p:grpSpPr>
        <p:sp>
          <p:nvSpPr>
            <p:cNvPr id="26" name="Freeform 25">
              <a:extLst>
                <a:ext uri="{FF2B5EF4-FFF2-40B4-BE49-F238E27FC236}">
                  <a16:creationId xmlns:a16="http://schemas.microsoft.com/office/drawing/2014/main" id="{3FD5DC1C-EB9C-D197-E766-776D684D8BBB}"/>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1AB5DB"/>
            </a:solidFill>
          </p:spPr>
        </p:sp>
      </p:grpSp>
      <p:sp>
        <p:nvSpPr>
          <p:cNvPr id="27" name="Freeform 26">
            <a:extLst>
              <a:ext uri="{FF2B5EF4-FFF2-40B4-BE49-F238E27FC236}">
                <a16:creationId xmlns:a16="http://schemas.microsoft.com/office/drawing/2014/main" id="{BD29158A-35E7-3EDB-8756-44E3FBD4CFB6}"/>
              </a:ext>
            </a:extLst>
          </p:cNvPr>
          <p:cNvSpPr/>
          <p:nvPr userDrawn="1"/>
        </p:nvSpPr>
        <p:spPr>
          <a:xfrm>
            <a:off x="558467" y="4269523"/>
            <a:ext cx="238202" cy="236037"/>
          </a:xfrm>
          <a:custGeom>
            <a:avLst/>
            <a:gdLst/>
            <a:ahLst/>
            <a:cxnLst/>
            <a:rect l="l" t="t" r="r" b="b"/>
            <a:pathLst>
              <a:path w="238202" h="236037">
                <a:moveTo>
                  <a:pt x="0" y="0"/>
                </a:moveTo>
                <a:lnTo>
                  <a:pt x="238202" y="0"/>
                </a:lnTo>
                <a:lnTo>
                  <a:pt x="238202" y="236037"/>
                </a:lnTo>
                <a:lnTo>
                  <a:pt x="0" y="236037"/>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28" name="Freeform 27">
            <a:extLst>
              <a:ext uri="{FF2B5EF4-FFF2-40B4-BE49-F238E27FC236}">
                <a16:creationId xmlns:a16="http://schemas.microsoft.com/office/drawing/2014/main" id="{F3FA138F-9F5F-C5B1-1EA6-8E54090C1FDF}"/>
              </a:ext>
            </a:extLst>
          </p:cNvPr>
          <p:cNvSpPr/>
          <p:nvPr userDrawn="1"/>
        </p:nvSpPr>
        <p:spPr>
          <a:xfrm rot="20828205">
            <a:off x="717946" y="8803556"/>
            <a:ext cx="433712" cy="411632"/>
          </a:xfrm>
          <a:custGeom>
            <a:avLst/>
            <a:gdLst/>
            <a:ahLst/>
            <a:cxnLst/>
            <a:rect l="l" t="t" r="r" b="b"/>
            <a:pathLst>
              <a:path w="433712" h="411632">
                <a:moveTo>
                  <a:pt x="0" y="0"/>
                </a:moveTo>
                <a:lnTo>
                  <a:pt x="433711" y="0"/>
                </a:lnTo>
                <a:lnTo>
                  <a:pt x="433711" y="411632"/>
                </a:lnTo>
                <a:lnTo>
                  <a:pt x="0" y="411632"/>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29" name="Freeform 28">
            <a:extLst>
              <a:ext uri="{FF2B5EF4-FFF2-40B4-BE49-F238E27FC236}">
                <a16:creationId xmlns:a16="http://schemas.microsoft.com/office/drawing/2014/main" id="{9A2E2B2A-7823-3F27-4FB4-EA497FF7BA41}"/>
              </a:ext>
            </a:extLst>
          </p:cNvPr>
          <p:cNvSpPr/>
          <p:nvPr userDrawn="1"/>
        </p:nvSpPr>
        <p:spPr>
          <a:xfrm>
            <a:off x="1263460" y="6430894"/>
            <a:ext cx="464062" cy="471782"/>
          </a:xfrm>
          <a:custGeom>
            <a:avLst/>
            <a:gdLst/>
            <a:ahLst/>
            <a:cxnLst/>
            <a:rect l="l" t="t" r="r" b="b"/>
            <a:pathLst>
              <a:path w="464062" h="471782">
                <a:moveTo>
                  <a:pt x="0" y="0"/>
                </a:moveTo>
                <a:lnTo>
                  <a:pt x="464061" y="0"/>
                </a:lnTo>
                <a:lnTo>
                  <a:pt x="464061" y="471781"/>
                </a:lnTo>
                <a:lnTo>
                  <a:pt x="0" y="471781"/>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grpSp>
        <p:nvGrpSpPr>
          <p:cNvPr id="30" name="Group 29">
            <a:extLst>
              <a:ext uri="{FF2B5EF4-FFF2-40B4-BE49-F238E27FC236}">
                <a16:creationId xmlns:a16="http://schemas.microsoft.com/office/drawing/2014/main" id="{E63CC03E-071F-A526-28B0-14ACE62B92FE}"/>
              </a:ext>
            </a:extLst>
          </p:cNvPr>
          <p:cNvGrpSpPr>
            <a:grpSpLocks noChangeAspect="1"/>
          </p:cNvGrpSpPr>
          <p:nvPr userDrawn="1"/>
        </p:nvGrpSpPr>
        <p:grpSpPr>
          <a:xfrm rot="-874149">
            <a:off x="2072612" y="897413"/>
            <a:ext cx="498419" cy="262574"/>
            <a:chOff x="0" y="0"/>
            <a:chExt cx="1610360" cy="848360"/>
          </a:xfrm>
        </p:grpSpPr>
        <p:sp>
          <p:nvSpPr>
            <p:cNvPr id="31" name="Freeform 30">
              <a:extLst>
                <a:ext uri="{FF2B5EF4-FFF2-40B4-BE49-F238E27FC236}">
                  <a16:creationId xmlns:a16="http://schemas.microsoft.com/office/drawing/2014/main" id="{371A3E31-5ADE-205B-0762-D4B2E36BAF5A}"/>
                </a:ext>
              </a:extLst>
            </p:cNvPr>
            <p:cNvSpPr/>
            <p:nvPr/>
          </p:nvSpPr>
          <p:spPr>
            <a:xfrm>
              <a:off x="-31750" y="0"/>
              <a:ext cx="1675130" cy="880110"/>
            </a:xfrm>
            <a:custGeom>
              <a:avLst/>
              <a:gdLst/>
              <a:ahLst/>
              <a:cxnLst/>
              <a:rect l="l" t="t" r="r" b="b"/>
              <a:pathLst>
                <a:path w="1675130" h="880110">
                  <a:moveTo>
                    <a:pt x="266700" y="848360"/>
                  </a:moveTo>
                  <a:cubicBezTo>
                    <a:pt x="236220" y="848360"/>
                    <a:pt x="205740" y="842010"/>
                    <a:pt x="175260" y="829310"/>
                  </a:cubicBezTo>
                  <a:cubicBezTo>
                    <a:pt x="55880" y="778510"/>
                    <a:pt x="0" y="641350"/>
                    <a:pt x="50800" y="521970"/>
                  </a:cubicBezTo>
                  <a:cubicBezTo>
                    <a:pt x="184150" y="204470"/>
                    <a:pt x="492760" y="0"/>
                    <a:pt x="836930" y="0"/>
                  </a:cubicBezTo>
                  <a:cubicBezTo>
                    <a:pt x="1181100" y="0"/>
                    <a:pt x="1489710" y="204470"/>
                    <a:pt x="1624330" y="521970"/>
                  </a:cubicBezTo>
                  <a:cubicBezTo>
                    <a:pt x="1675130" y="641350"/>
                    <a:pt x="1619250" y="779780"/>
                    <a:pt x="1499870" y="829310"/>
                  </a:cubicBezTo>
                  <a:cubicBezTo>
                    <a:pt x="1380490" y="880110"/>
                    <a:pt x="1242060" y="824230"/>
                    <a:pt x="1192530" y="704850"/>
                  </a:cubicBezTo>
                  <a:cubicBezTo>
                    <a:pt x="1131570" y="562610"/>
                    <a:pt x="991870" y="469900"/>
                    <a:pt x="836930" y="469900"/>
                  </a:cubicBezTo>
                  <a:cubicBezTo>
                    <a:pt x="681990" y="469900"/>
                    <a:pt x="543560" y="562610"/>
                    <a:pt x="482600" y="704850"/>
                  </a:cubicBezTo>
                  <a:cubicBezTo>
                    <a:pt x="445770" y="793750"/>
                    <a:pt x="358140" y="848360"/>
                    <a:pt x="266700" y="848360"/>
                  </a:cubicBezTo>
                  <a:close/>
                </a:path>
              </a:pathLst>
            </a:custGeom>
            <a:solidFill>
              <a:srgbClr val="F2BC2A"/>
            </a:solidFill>
          </p:spPr>
        </p:sp>
      </p:grpSp>
      <p:sp>
        <p:nvSpPr>
          <p:cNvPr id="32" name="Freeform 31">
            <a:extLst>
              <a:ext uri="{FF2B5EF4-FFF2-40B4-BE49-F238E27FC236}">
                <a16:creationId xmlns:a16="http://schemas.microsoft.com/office/drawing/2014/main" id="{E345A8D0-C83B-65EF-E83D-D4EDC93DA441}"/>
              </a:ext>
            </a:extLst>
          </p:cNvPr>
          <p:cNvSpPr/>
          <p:nvPr userDrawn="1"/>
        </p:nvSpPr>
        <p:spPr>
          <a:xfrm>
            <a:off x="907737" y="1484498"/>
            <a:ext cx="511826" cy="458783"/>
          </a:xfrm>
          <a:custGeom>
            <a:avLst/>
            <a:gdLst/>
            <a:ahLst/>
            <a:cxnLst/>
            <a:rect l="l" t="t" r="r" b="b"/>
            <a:pathLst>
              <a:path w="511826" h="458783">
                <a:moveTo>
                  <a:pt x="0" y="0"/>
                </a:moveTo>
                <a:lnTo>
                  <a:pt x="511826" y="0"/>
                </a:lnTo>
                <a:lnTo>
                  <a:pt x="511826" y="458782"/>
                </a:lnTo>
                <a:lnTo>
                  <a:pt x="0" y="458782"/>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sp>
      <p:grpSp>
        <p:nvGrpSpPr>
          <p:cNvPr id="33" name="Group 32">
            <a:extLst>
              <a:ext uri="{FF2B5EF4-FFF2-40B4-BE49-F238E27FC236}">
                <a16:creationId xmlns:a16="http://schemas.microsoft.com/office/drawing/2014/main" id="{88AAC4D2-2581-6A07-18FD-2305C3D71909}"/>
              </a:ext>
            </a:extLst>
          </p:cNvPr>
          <p:cNvGrpSpPr/>
          <p:nvPr userDrawn="1"/>
        </p:nvGrpSpPr>
        <p:grpSpPr>
          <a:xfrm>
            <a:off x="17275074" y="5970988"/>
            <a:ext cx="229651" cy="229651"/>
            <a:chOff x="0" y="0"/>
            <a:chExt cx="6350000" cy="6350000"/>
          </a:xfrm>
        </p:grpSpPr>
        <p:sp>
          <p:nvSpPr>
            <p:cNvPr id="34" name="Freeform 33">
              <a:extLst>
                <a:ext uri="{FF2B5EF4-FFF2-40B4-BE49-F238E27FC236}">
                  <a16:creationId xmlns:a16="http://schemas.microsoft.com/office/drawing/2014/main" id="{7088812B-F894-E4CE-FECE-1082CF41B88A}"/>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1AB5DB"/>
            </a:solidFill>
          </p:spPr>
        </p:sp>
      </p:grpSp>
      <p:sp>
        <p:nvSpPr>
          <p:cNvPr id="35" name="Freeform 34">
            <a:extLst>
              <a:ext uri="{FF2B5EF4-FFF2-40B4-BE49-F238E27FC236}">
                <a16:creationId xmlns:a16="http://schemas.microsoft.com/office/drawing/2014/main" id="{16D1F428-AB41-D5D6-32B7-079CC099D08D}"/>
              </a:ext>
            </a:extLst>
          </p:cNvPr>
          <p:cNvSpPr/>
          <p:nvPr userDrawn="1"/>
        </p:nvSpPr>
        <p:spPr>
          <a:xfrm>
            <a:off x="15391207" y="5143500"/>
            <a:ext cx="238202" cy="236037"/>
          </a:xfrm>
          <a:custGeom>
            <a:avLst/>
            <a:gdLst/>
            <a:ahLst/>
            <a:cxnLst/>
            <a:rect l="l" t="t" r="r" b="b"/>
            <a:pathLst>
              <a:path w="238202" h="236037">
                <a:moveTo>
                  <a:pt x="0" y="0"/>
                </a:moveTo>
                <a:lnTo>
                  <a:pt x="238202" y="0"/>
                </a:lnTo>
                <a:lnTo>
                  <a:pt x="238202" y="236037"/>
                </a:lnTo>
                <a:lnTo>
                  <a:pt x="0" y="236037"/>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36" name="Freeform 35">
            <a:extLst>
              <a:ext uri="{FF2B5EF4-FFF2-40B4-BE49-F238E27FC236}">
                <a16:creationId xmlns:a16="http://schemas.microsoft.com/office/drawing/2014/main" id="{F20D6E1A-73EE-A6E6-172E-317CDF880255}"/>
              </a:ext>
            </a:extLst>
          </p:cNvPr>
          <p:cNvSpPr/>
          <p:nvPr userDrawn="1"/>
        </p:nvSpPr>
        <p:spPr>
          <a:xfrm rot="20828205">
            <a:off x="16785211" y="2124994"/>
            <a:ext cx="433712" cy="411632"/>
          </a:xfrm>
          <a:custGeom>
            <a:avLst/>
            <a:gdLst/>
            <a:ahLst/>
            <a:cxnLst/>
            <a:rect l="l" t="t" r="r" b="b"/>
            <a:pathLst>
              <a:path w="433712" h="411632">
                <a:moveTo>
                  <a:pt x="0" y="0"/>
                </a:moveTo>
                <a:lnTo>
                  <a:pt x="433711" y="0"/>
                </a:lnTo>
                <a:lnTo>
                  <a:pt x="433711" y="411631"/>
                </a:lnTo>
                <a:lnTo>
                  <a:pt x="0" y="411631"/>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37" name="Freeform 36">
            <a:extLst>
              <a:ext uri="{FF2B5EF4-FFF2-40B4-BE49-F238E27FC236}">
                <a16:creationId xmlns:a16="http://schemas.microsoft.com/office/drawing/2014/main" id="{036BAF9B-9F5F-D100-9EB0-D2C3E95C4517}"/>
              </a:ext>
            </a:extLst>
          </p:cNvPr>
          <p:cNvSpPr/>
          <p:nvPr userDrawn="1"/>
        </p:nvSpPr>
        <p:spPr>
          <a:xfrm>
            <a:off x="16247457" y="746672"/>
            <a:ext cx="464062" cy="471782"/>
          </a:xfrm>
          <a:custGeom>
            <a:avLst/>
            <a:gdLst/>
            <a:ahLst/>
            <a:cxnLst/>
            <a:rect l="l" t="t" r="r" b="b"/>
            <a:pathLst>
              <a:path w="464062" h="471782">
                <a:moveTo>
                  <a:pt x="0" y="0"/>
                </a:moveTo>
                <a:lnTo>
                  <a:pt x="464062" y="0"/>
                </a:lnTo>
                <a:lnTo>
                  <a:pt x="464062" y="471782"/>
                </a:lnTo>
                <a:lnTo>
                  <a:pt x="0" y="471782"/>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grpSp>
        <p:nvGrpSpPr>
          <p:cNvPr id="38" name="Group 37">
            <a:extLst>
              <a:ext uri="{FF2B5EF4-FFF2-40B4-BE49-F238E27FC236}">
                <a16:creationId xmlns:a16="http://schemas.microsoft.com/office/drawing/2014/main" id="{D3E0AA13-9352-35F8-7A2E-C031F518C523}"/>
              </a:ext>
            </a:extLst>
          </p:cNvPr>
          <p:cNvGrpSpPr>
            <a:grpSpLocks noChangeAspect="1"/>
          </p:cNvGrpSpPr>
          <p:nvPr userDrawn="1"/>
        </p:nvGrpSpPr>
        <p:grpSpPr>
          <a:xfrm rot="-874149">
            <a:off x="17140690" y="9008664"/>
            <a:ext cx="498419" cy="262574"/>
            <a:chOff x="0" y="0"/>
            <a:chExt cx="1610360" cy="848360"/>
          </a:xfrm>
        </p:grpSpPr>
        <p:sp>
          <p:nvSpPr>
            <p:cNvPr id="39" name="Freeform 38">
              <a:extLst>
                <a:ext uri="{FF2B5EF4-FFF2-40B4-BE49-F238E27FC236}">
                  <a16:creationId xmlns:a16="http://schemas.microsoft.com/office/drawing/2014/main" id="{0A4231C6-D051-072E-8FE0-A25F737052E7}"/>
                </a:ext>
              </a:extLst>
            </p:cNvPr>
            <p:cNvSpPr/>
            <p:nvPr/>
          </p:nvSpPr>
          <p:spPr>
            <a:xfrm>
              <a:off x="-31750" y="0"/>
              <a:ext cx="1675130" cy="880110"/>
            </a:xfrm>
            <a:custGeom>
              <a:avLst/>
              <a:gdLst/>
              <a:ahLst/>
              <a:cxnLst/>
              <a:rect l="l" t="t" r="r" b="b"/>
              <a:pathLst>
                <a:path w="1675130" h="880110">
                  <a:moveTo>
                    <a:pt x="266700" y="848360"/>
                  </a:moveTo>
                  <a:cubicBezTo>
                    <a:pt x="236220" y="848360"/>
                    <a:pt x="205740" y="842010"/>
                    <a:pt x="175260" y="829310"/>
                  </a:cubicBezTo>
                  <a:cubicBezTo>
                    <a:pt x="55880" y="778510"/>
                    <a:pt x="0" y="641350"/>
                    <a:pt x="50800" y="521970"/>
                  </a:cubicBezTo>
                  <a:cubicBezTo>
                    <a:pt x="184150" y="204470"/>
                    <a:pt x="492760" y="0"/>
                    <a:pt x="836930" y="0"/>
                  </a:cubicBezTo>
                  <a:cubicBezTo>
                    <a:pt x="1181100" y="0"/>
                    <a:pt x="1489710" y="204470"/>
                    <a:pt x="1624330" y="521970"/>
                  </a:cubicBezTo>
                  <a:cubicBezTo>
                    <a:pt x="1675130" y="641350"/>
                    <a:pt x="1619250" y="779780"/>
                    <a:pt x="1499870" y="829310"/>
                  </a:cubicBezTo>
                  <a:cubicBezTo>
                    <a:pt x="1380490" y="880110"/>
                    <a:pt x="1242060" y="824230"/>
                    <a:pt x="1192530" y="704850"/>
                  </a:cubicBezTo>
                  <a:cubicBezTo>
                    <a:pt x="1131570" y="562610"/>
                    <a:pt x="991870" y="469900"/>
                    <a:pt x="836930" y="469900"/>
                  </a:cubicBezTo>
                  <a:cubicBezTo>
                    <a:pt x="681990" y="469900"/>
                    <a:pt x="543560" y="562610"/>
                    <a:pt x="482600" y="704850"/>
                  </a:cubicBezTo>
                  <a:cubicBezTo>
                    <a:pt x="445770" y="793750"/>
                    <a:pt x="358140" y="848360"/>
                    <a:pt x="266700" y="848360"/>
                  </a:cubicBezTo>
                  <a:close/>
                </a:path>
              </a:pathLst>
            </a:custGeom>
            <a:solidFill>
              <a:srgbClr val="F2BC2A"/>
            </a:solidFill>
          </p:spPr>
        </p:sp>
      </p:grpSp>
      <p:sp>
        <p:nvSpPr>
          <p:cNvPr id="40" name="Freeform 39">
            <a:extLst>
              <a:ext uri="{FF2B5EF4-FFF2-40B4-BE49-F238E27FC236}">
                <a16:creationId xmlns:a16="http://schemas.microsoft.com/office/drawing/2014/main" id="{66C0B288-9E4E-D9C6-8944-85C6E7CD4A7C}"/>
              </a:ext>
            </a:extLst>
          </p:cNvPr>
          <p:cNvSpPr/>
          <p:nvPr userDrawn="1"/>
        </p:nvSpPr>
        <p:spPr>
          <a:xfrm>
            <a:off x="14879380" y="3514890"/>
            <a:ext cx="511826" cy="458783"/>
          </a:xfrm>
          <a:custGeom>
            <a:avLst/>
            <a:gdLst/>
            <a:ahLst/>
            <a:cxnLst/>
            <a:rect l="l" t="t" r="r" b="b"/>
            <a:pathLst>
              <a:path w="511826" h="458783">
                <a:moveTo>
                  <a:pt x="0" y="0"/>
                </a:moveTo>
                <a:lnTo>
                  <a:pt x="511827" y="0"/>
                </a:lnTo>
                <a:lnTo>
                  <a:pt x="511827" y="458782"/>
                </a:lnTo>
                <a:lnTo>
                  <a:pt x="0" y="458782"/>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sp>
      <p:sp>
        <p:nvSpPr>
          <p:cNvPr id="41" name="Text Placeholder 46">
            <a:extLst>
              <a:ext uri="{FF2B5EF4-FFF2-40B4-BE49-F238E27FC236}">
                <a16:creationId xmlns:a16="http://schemas.microsoft.com/office/drawing/2014/main" id="{22583B60-F009-AF5B-BB3A-C411036E14E8}"/>
              </a:ext>
            </a:extLst>
          </p:cNvPr>
          <p:cNvSpPr>
            <a:spLocks noGrp="1"/>
          </p:cNvSpPr>
          <p:nvPr>
            <p:ph type="body" sz="quarter" idx="10"/>
          </p:nvPr>
        </p:nvSpPr>
        <p:spPr>
          <a:xfrm>
            <a:off x="3837412" y="2038395"/>
            <a:ext cx="10393821" cy="1665288"/>
          </a:xfrm>
          <a:prstGeom prst="rect">
            <a:avLst/>
          </a:prstGeom>
        </p:spPr>
        <p:txBody>
          <a:bodyPr/>
          <a:lstStyle>
            <a:lvl1pPr algn="ctr">
              <a:buNone/>
              <a:defRPr lang="en-US" sz="10899" kern="1200" spc="359">
                <a:solidFill>
                  <a:srgbClr val="00AD9C"/>
                </a:solidFill>
                <a:latin typeface="Marykate"/>
                <a:ea typeface="Marykate"/>
                <a:cs typeface="Marykate"/>
              </a:defRPr>
            </a:lvl1pPr>
          </a:lstStyle>
          <a:p>
            <a:pPr lvl="0"/>
            <a:endParaRPr lang="en-US"/>
          </a:p>
        </p:txBody>
      </p:sp>
      <p:sp>
        <p:nvSpPr>
          <p:cNvPr id="42" name="Text Placeholder 48">
            <a:extLst>
              <a:ext uri="{FF2B5EF4-FFF2-40B4-BE49-F238E27FC236}">
                <a16:creationId xmlns:a16="http://schemas.microsoft.com/office/drawing/2014/main" id="{7A76B5BC-568E-85CF-C2E3-290B6B03ECDA}"/>
              </a:ext>
            </a:extLst>
          </p:cNvPr>
          <p:cNvSpPr>
            <a:spLocks noGrp="1"/>
          </p:cNvSpPr>
          <p:nvPr>
            <p:ph type="body" sz="quarter" idx="11"/>
          </p:nvPr>
        </p:nvSpPr>
        <p:spPr>
          <a:xfrm>
            <a:off x="4357136" y="4408272"/>
            <a:ext cx="9266690" cy="4240428"/>
          </a:xfrm>
          <a:prstGeom prst="rect">
            <a:avLst/>
          </a:prstGeom>
        </p:spPr>
        <p:txBody>
          <a:bodyPr/>
          <a:lstStyle>
            <a:lvl1pPr algn="ctr">
              <a:buNone/>
              <a:defRPr lang="en-US" sz="3300" b="1" kern="1200">
                <a:solidFill>
                  <a:srgbClr val="003933"/>
                </a:solidFill>
                <a:latin typeface="Dosis Semi-Bold"/>
                <a:ea typeface="Dosis Semi-Bold"/>
                <a:cs typeface="Dosis Semi-Bold"/>
              </a:defRPr>
            </a:lvl1pPr>
          </a:lstStyle>
          <a:p>
            <a:pPr lvl="0"/>
            <a:endParaRPr lang="en-US"/>
          </a:p>
        </p:txBody>
      </p:sp>
    </p:spTree>
    <p:extLst>
      <p:ext uri="{BB962C8B-B14F-4D97-AF65-F5344CB8AC3E}">
        <p14:creationId xmlns:p14="http://schemas.microsoft.com/office/powerpoint/2010/main" val="10452979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41" name="Freeform 2">
            <a:extLst>
              <a:ext uri="{FF2B5EF4-FFF2-40B4-BE49-F238E27FC236}">
                <a16:creationId xmlns:a16="http://schemas.microsoft.com/office/drawing/2014/main" id="{BE6448F3-F1E1-7697-C40B-0C438FF1B770}"/>
              </a:ext>
            </a:extLst>
          </p:cNvPr>
          <p:cNvSpPr/>
          <p:nvPr userDrawn="1"/>
        </p:nvSpPr>
        <p:spPr>
          <a:xfrm rot="5400000">
            <a:off x="4000500" y="-4000500"/>
            <a:ext cx="10287000" cy="18288000"/>
          </a:xfrm>
          <a:custGeom>
            <a:avLst/>
            <a:gdLst/>
            <a:ahLst/>
            <a:cxnLst/>
            <a:rect l="l" t="t" r="r" b="b"/>
            <a:pathLst>
              <a:path w="10287000" h="18288000">
                <a:moveTo>
                  <a:pt x="0" y="18288000"/>
                </a:moveTo>
                <a:lnTo>
                  <a:pt x="0" y="0"/>
                </a:lnTo>
                <a:lnTo>
                  <a:pt x="10287000" y="0"/>
                </a:lnTo>
                <a:lnTo>
                  <a:pt x="10287000" y="18288000"/>
                </a:lnTo>
                <a:lnTo>
                  <a:pt x="0" y="18288000"/>
                </a:lnTo>
                <a:close/>
              </a:path>
            </a:pathLst>
          </a:custGeom>
          <a:blipFill>
            <a:blip r:embed="rId2"/>
            <a:stretch>
              <a:fillRect l="-9222" r="-9222"/>
            </a:stretch>
          </a:blipFill>
        </p:spPr>
        <p:txBody>
          <a:bodyPr/>
          <a:lstStyle/>
          <a:p>
            <a:endParaRPr lang="en-US"/>
          </a:p>
        </p:txBody>
      </p:sp>
      <p:grpSp>
        <p:nvGrpSpPr>
          <p:cNvPr id="42" name="Group 3">
            <a:extLst>
              <a:ext uri="{FF2B5EF4-FFF2-40B4-BE49-F238E27FC236}">
                <a16:creationId xmlns:a16="http://schemas.microsoft.com/office/drawing/2014/main" id="{B37757BE-590B-2CD3-F941-CE43D4EDC92C}"/>
              </a:ext>
            </a:extLst>
          </p:cNvPr>
          <p:cNvGrpSpPr/>
          <p:nvPr userDrawn="1"/>
        </p:nvGrpSpPr>
        <p:grpSpPr>
          <a:xfrm>
            <a:off x="-869488" y="-836544"/>
            <a:ext cx="20086371" cy="12006726"/>
            <a:chOff x="0" y="0"/>
            <a:chExt cx="26781829" cy="16008969"/>
          </a:xfrm>
        </p:grpSpPr>
        <p:grpSp>
          <p:nvGrpSpPr>
            <p:cNvPr id="43" name="Group 4">
              <a:extLst>
                <a:ext uri="{FF2B5EF4-FFF2-40B4-BE49-F238E27FC236}">
                  <a16:creationId xmlns:a16="http://schemas.microsoft.com/office/drawing/2014/main" id="{1A046CDB-C34F-05E0-549C-965668510367}"/>
                </a:ext>
              </a:extLst>
            </p:cNvPr>
            <p:cNvGrpSpPr/>
            <p:nvPr/>
          </p:nvGrpSpPr>
          <p:grpSpPr>
            <a:xfrm>
              <a:off x="0" y="394920"/>
              <a:ext cx="1900244" cy="15205129"/>
              <a:chOff x="0" y="0"/>
              <a:chExt cx="356429" cy="2852028"/>
            </a:xfrm>
          </p:grpSpPr>
          <p:sp>
            <p:nvSpPr>
              <p:cNvPr id="53" name="Freeform 5">
                <a:extLst>
                  <a:ext uri="{FF2B5EF4-FFF2-40B4-BE49-F238E27FC236}">
                    <a16:creationId xmlns:a16="http://schemas.microsoft.com/office/drawing/2014/main" id="{EADA1E05-45C0-1FEB-2AA0-DB6202590D0F}"/>
                  </a:ext>
                </a:extLst>
              </p:cNvPr>
              <p:cNvSpPr/>
              <p:nvPr/>
            </p:nvSpPr>
            <p:spPr>
              <a:xfrm>
                <a:off x="0" y="0"/>
                <a:ext cx="356429" cy="2852028"/>
              </a:xfrm>
              <a:custGeom>
                <a:avLst/>
                <a:gdLst/>
                <a:ahLst/>
                <a:cxnLst/>
                <a:rect l="l" t="t" r="r" b="b"/>
                <a:pathLst>
                  <a:path w="356429" h="2852028">
                    <a:moveTo>
                      <a:pt x="0" y="0"/>
                    </a:moveTo>
                    <a:lnTo>
                      <a:pt x="356429" y="0"/>
                    </a:lnTo>
                    <a:lnTo>
                      <a:pt x="356429" y="2852028"/>
                    </a:lnTo>
                    <a:lnTo>
                      <a:pt x="0" y="2852028"/>
                    </a:lnTo>
                    <a:close/>
                  </a:path>
                </a:pathLst>
              </a:custGeom>
              <a:solidFill>
                <a:srgbClr val="1AB5DB"/>
              </a:solidFill>
            </p:spPr>
          </p:sp>
          <p:sp>
            <p:nvSpPr>
              <p:cNvPr id="54" name="TextBox 6">
                <a:extLst>
                  <a:ext uri="{FF2B5EF4-FFF2-40B4-BE49-F238E27FC236}">
                    <a16:creationId xmlns:a16="http://schemas.microsoft.com/office/drawing/2014/main" id="{8C00FB81-8EB3-FB3C-FC9E-57982AD790D4}"/>
                  </a:ext>
                </a:extLst>
              </p:cNvPr>
              <p:cNvSpPr txBox="1"/>
              <p:nvPr/>
            </p:nvSpPr>
            <p:spPr>
              <a:xfrm>
                <a:off x="0" y="-57150"/>
                <a:ext cx="356429" cy="2909178"/>
              </a:xfrm>
              <a:prstGeom prst="rect">
                <a:avLst/>
              </a:prstGeom>
            </p:spPr>
            <p:txBody>
              <a:bodyPr lIns="53498" tIns="53498" rIns="53498" bIns="53498" rtlCol="0" anchor="ctr"/>
              <a:lstStyle/>
              <a:p>
                <a:pPr algn="ctr">
                  <a:lnSpc>
                    <a:spcPts val="2801"/>
                  </a:lnSpc>
                </a:pPr>
                <a:endParaRPr/>
              </a:p>
            </p:txBody>
          </p:sp>
        </p:grpSp>
        <p:grpSp>
          <p:nvGrpSpPr>
            <p:cNvPr id="44" name="Group 7">
              <a:extLst>
                <a:ext uri="{FF2B5EF4-FFF2-40B4-BE49-F238E27FC236}">
                  <a16:creationId xmlns:a16="http://schemas.microsoft.com/office/drawing/2014/main" id="{862E3BE5-D16D-2A83-0293-2E09B9B5A80C}"/>
                </a:ext>
              </a:extLst>
            </p:cNvPr>
            <p:cNvGrpSpPr/>
            <p:nvPr/>
          </p:nvGrpSpPr>
          <p:grpSpPr>
            <a:xfrm>
              <a:off x="24881585" y="394920"/>
              <a:ext cx="1900244" cy="15205129"/>
              <a:chOff x="0" y="0"/>
              <a:chExt cx="356429" cy="2852028"/>
            </a:xfrm>
          </p:grpSpPr>
          <p:sp>
            <p:nvSpPr>
              <p:cNvPr id="51" name="Freeform 8">
                <a:extLst>
                  <a:ext uri="{FF2B5EF4-FFF2-40B4-BE49-F238E27FC236}">
                    <a16:creationId xmlns:a16="http://schemas.microsoft.com/office/drawing/2014/main" id="{1F87AFF4-861F-E3F2-E451-CD34CEBF3BAB}"/>
                  </a:ext>
                </a:extLst>
              </p:cNvPr>
              <p:cNvSpPr/>
              <p:nvPr/>
            </p:nvSpPr>
            <p:spPr>
              <a:xfrm>
                <a:off x="0" y="0"/>
                <a:ext cx="356429" cy="2852028"/>
              </a:xfrm>
              <a:custGeom>
                <a:avLst/>
                <a:gdLst/>
                <a:ahLst/>
                <a:cxnLst/>
                <a:rect l="l" t="t" r="r" b="b"/>
                <a:pathLst>
                  <a:path w="356429" h="2852028">
                    <a:moveTo>
                      <a:pt x="0" y="0"/>
                    </a:moveTo>
                    <a:lnTo>
                      <a:pt x="356429" y="0"/>
                    </a:lnTo>
                    <a:lnTo>
                      <a:pt x="356429" y="2852028"/>
                    </a:lnTo>
                    <a:lnTo>
                      <a:pt x="0" y="2852028"/>
                    </a:lnTo>
                    <a:close/>
                  </a:path>
                </a:pathLst>
              </a:custGeom>
              <a:solidFill>
                <a:srgbClr val="1AB5DB"/>
              </a:solidFill>
            </p:spPr>
          </p:sp>
          <p:sp>
            <p:nvSpPr>
              <p:cNvPr id="52" name="TextBox 9">
                <a:extLst>
                  <a:ext uri="{FF2B5EF4-FFF2-40B4-BE49-F238E27FC236}">
                    <a16:creationId xmlns:a16="http://schemas.microsoft.com/office/drawing/2014/main" id="{C089702F-ACA1-EBDB-8127-137FF37F62D0}"/>
                  </a:ext>
                </a:extLst>
              </p:cNvPr>
              <p:cNvSpPr txBox="1"/>
              <p:nvPr/>
            </p:nvSpPr>
            <p:spPr>
              <a:xfrm>
                <a:off x="0" y="-57150"/>
                <a:ext cx="356429" cy="2909178"/>
              </a:xfrm>
              <a:prstGeom prst="rect">
                <a:avLst/>
              </a:prstGeom>
            </p:spPr>
            <p:txBody>
              <a:bodyPr lIns="53498" tIns="53498" rIns="53498" bIns="53498" rtlCol="0" anchor="ctr"/>
              <a:lstStyle/>
              <a:p>
                <a:pPr algn="ctr">
                  <a:lnSpc>
                    <a:spcPts val="2801"/>
                  </a:lnSpc>
                </a:pPr>
                <a:endParaRPr/>
              </a:p>
            </p:txBody>
          </p:sp>
        </p:grpSp>
        <p:grpSp>
          <p:nvGrpSpPr>
            <p:cNvPr id="45" name="Group 10">
              <a:extLst>
                <a:ext uri="{FF2B5EF4-FFF2-40B4-BE49-F238E27FC236}">
                  <a16:creationId xmlns:a16="http://schemas.microsoft.com/office/drawing/2014/main" id="{EB02DED6-035B-4EF8-2D88-81A25C800F08}"/>
                </a:ext>
              </a:extLst>
            </p:cNvPr>
            <p:cNvGrpSpPr/>
            <p:nvPr/>
          </p:nvGrpSpPr>
          <p:grpSpPr>
            <a:xfrm rot="5400000">
              <a:off x="12801106" y="-11850985"/>
              <a:ext cx="1900244" cy="25602213"/>
              <a:chOff x="0" y="0"/>
              <a:chExt cx="356429" cy="4802210"/>
            </a:xfrm>
          </p:grpSpPr>
          <p:sp>
            <p:nvSpPr>
              <p:cNvPr id="49" name="Freeform 11">
                <a:extLst>
                  <a:ext uri="{FF2B5EF4-FFF2-40B4-BE49-F238E27FC236}">
                    <a16:creationId xmlns:a16="http://schemas.microsoft.com/office/drawing/2014/main" id="{4122027F-7017-92D4-E39C-1A0F39BE36ED}"/>
                  </a:ext>
                </a:extLst>
              </p:cNvPr>
              <p:cNvSpPr/>
              <p:nvPr/>
            </p:nvSpPr>
            <p:spPr>
              <a:xfrm>
                <a:off x="0" y="0"/>
                <a:ext cx="356429" cy="4802210"/>
              </a:xfrm>
              <a:custGeom>
                <a:avLst/>
                <a:gdLst/>
                <a:ahLst/>
                <a:cxnLst/>
                <a:rect l="l" t="t" r="r" b="b"/>
                <a:pathLst>
                  <a:path w="356429" h="4802210">
                    <a:moveTo>
                      <a:pt x="0" y="0"/>
                    </a:moveTo>
                    <a:lnTo>
                      <a:pt x="356429" y="0"/>
                    </a:lnTo>
                    <a:lnTo>
                      <a:pt x="356429" y="4802210"/>
                    </a:lnTo>
                    <a:lnTo>
                      <a:pt x="0" y="4802210"/>
                    </a:lnTo>
                    <a:close/>
                  </a:path>
                </a:pathLst>
              </a:custGeom>
              <a:solidFill>
                <a:srgbClr val="1AB5DB"/>
              </a:solidFill>
            </p:spPr>
          </p:sp>
          <p:sp>
            <p:nvSpPr>
              <p:cNvPr id="50" name="TextBox 12">
                <a:extLst>
                  <a:ext uri="{FF2B5EF4-FFF2-40B4-BE49-F238E27FC236}">
                    <a16:creationId xmlns:a16="http://schemas.microsoft.com/office/drawing/2014/main" id="{B2893932-C614-8BF6-93B7-F77D4E8A9246}"/>
                  </a:ext>
                </a:extLst>
              </p:cNvPr>
              <p:cNvSpPr txBox="1"/>
              <p:nvPr/>
            </p:nvSpPr>
            <p:spPr>
              <a:xfrm>
                <a:off x="0" y="-57150"/>
                <a:ext cx="356429" cy="4859360"/>
              </a:xfrm>
              <a:prstGeom prst="rect">
                <a:avLst/>
              </a:prstGeom>
            </p:spPr>
            <p:txBody>
              <a:bodyPr lIns="53498" tIns="53498" rIns="53498" bIns="53498" rtlCol="0" anchor="ctr"/>
              <a:lstStyle/>
              <a:p>
                <a:pPr algn="ctr">
                  <a:lnSpc>
                    <a:spcPts val="2801"/>
                  </a:lnSpc>
                </a:pPr>
                <a:endParaRPr/>
              </a:p>
            </p:txBody>
          </p:sp>
        </p:grpSp>
        <p:grpSp>
          <p:nvGrpSpPr>
            <p:cNvPr id="46" name="Group 13">
              <a:extLst>
                <a:ext uri="{FF2B5EF4-FFF2-40B4-BE49-F238E27FC236}">
                  <a16:creationId xmlns:a16="http://schemas.microsoft.com/office/drawing/2014/main" id="{8980DD75-784F-8893-5011-0F47B7E1A0B7}"/>
                </a:ext>
              </a:extLst>
            </p:cNvPr>
            <p:cNvGrpSpPr/>
            <p:nvPr/>
          </p:nvGrpSpPr>
          <p:grpSpPr>
            <a:xfrm rot="5400000">
              <a:off x="12656286" y="2257740"/>
              <a:ext cx="1900244" cy="25602213"/>
              <a:chOff x="0" y="0"/>
              <a:chExt cx="356429" cy="4802210"/>
            </a:xfrm>
          </p:grpSpPr>
          <p:sp>
            <p:nvSpPr>
              <p:cNvPr id="47" name="Freeform 14">
                <a:extLst>
                  <a:ext uri="{FF2B5EF4-FFF2-40B4-BE49-F238E27FC236}">
                    <a16:creationId xmlns:a16="http://schemas.microsoft.com/office/drawing/2014/main" id="{A50EEB3D-5DD0-B5F2-1047-52121D05F24D}"/>
                  </a:ext>
                </a:extLst>
              </p:cNvPr>
              <p:cNvSpPr/>
              <p:nvPr/>
            </p:nvSpPr>
            <p:spPr>
              <a:xfrm>
                <a:off x="0" y="0"/>
                <a:ext cx="356429" cy="4802210"/>
              </a:xfrm>
              <a:custGeom>
                <a:avLst/>
                <a:gdLst/>
                <a:ahLst/>
                <a:cxnLst/>
                <a:rect l="l" t="t" r="r" b="b"/>
                <a:pathLst>
                  <a:path w="356429" h="4802210">
                    <a:moveTo>
                      <a:pt x="0" y="0"/>
                    </a:moveTo>
                    <a:lnTo>
                      <a:pt x="356429" y="0"/>
                    </a:lnTo>
                    <a:lnTo>
                      <a:pt x="356429" y="4802210"/>
                    </a:lnTo>
                    <a:lnTo>
                      <a:pt x="0" y="4802210"/>
                    </a:lnTo>
                    <a:close/>
                  </a:path>
                </a:pathLst>
              </a:custGeom>
              <a:solidFill>
                <a:srgbClr val="1AB5DB"/>
              </a:solidFill>
            </p:spPr>
          </p:sp>
          <p:sp>
            <p:nvSpPr>
              <p:cNvPr id="48" name="TextBox 15">
                <a:extLst>
                  <a:ext uri="{FF2B5EF4-FFF2-40B4-BE49-F238E27FC236}">
                    <a16:creationId xmlns:a16="http://schemas.microsoft.com/office/drawing/2014/main" id="{2B8CA92E-967C-E4C5-E3BB-4C09178C32D6}"/>
                  </a:ext>
                </a:extLst>
              </p:cNvPr>
              <p:cNvSpPr txBox="1"/>
              <p:nvPr/>
            </p:nvSpPr>
            <p:spPr>
              <a:xfrm>
                <a:off x="0" y="-57150"/>
                <a:ext cx="356429" cy="4859360"/>
              </a:xfrm>
              <a:prstGeom prst="rect">
                <a:avLst/>
              </a:prstGeom>
            </p:spPr>
            <p:txBody>
              <a:bodyPr lIns="53498" tIns="53498" rIns="53498" bIns="53498" rtlCol="0" anchor="ctr"/>
              <a:lstStyle/>
              <a:p>
                <a:pPr algn="ctr">
                  <a:lnSpc>
                    <a:spcPts val="2801"/>
                  </a:lnSpc>
                </a:pPr>
                <a:endParaRPr/>
              </a:p>
            </p:txBody>
          </p:sp>
        </p:grpSp>
      </p:grpSp>
      <p:sp>
        <p:nvSpPr>
          <p:cNvPr id="62" name="Freeform 23">
            <a:extLst>
              <a:ext uri="{FF2B5EF4-FFF2-40B4-BE49-F238E27FC236}">
                <a16:creationId xmlns:a16="http://schemas.microsoft.com/office/drawing/2014/main" id="{3DC74157-F6E6-11B4-C6C5-C00D9306A50A}"/>
              </a:ext>
            </a:extLst>
          </p:cNvPr>
          <p:cNvSpPr/>
          <p:nvPr userDrawn="1"/>
        </p:nvSpPr>
        <p:spPr>
          <a:xfrm rot="455602">
            <a:off x="14956784" y="6926258"/>
            <a:ext cx="2417342" cy="2890300"/>
          </a:xfrm>
          <a:custGeom>
            <a:avLst/>
            <a:gdLst/>
            <a:ahLst/>
            <a:cxnLst/>
            <a:rect l="l" t="t" r="r" b="b"/>
            <a:pathLst>
              <a:path w="2417342" h="2890300">
                <a:moveTo>
                  <a:pt x="0" y="0"/>
                </a:moveTo>
                <a:lnTo>
                  <a:pt x="2417342" y="0"/>
                </a:lnTo>
                <a:lnTo>
                  <a:pt x="2417342" y="2890299"/>
                </a:lnTo>
                <a:lnTo>
                  <a:pt x="0" y="289029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3" name="Freeform 24">
            <a:extLst>
              <a:ext uri="{FF2B5EF4-FFF2-40B4-BE49-F238E27FC236}">
                <a16:creationId xmlns:a16="http://schemas.microsoft.com/office/drawing/2014/main" id="{087129FD-941D-8967-4DA9-76F1A73392E7}"/>
              </a:ext>
            </a:extLst>
          </p:cNvPr>
          <p:cNvSpPr/>
          <p:nvPr userDrawn="1"/>
        </p:nvSpPr>
        <p:spPr>
          <a:xfrm>
            <a:off x="14481781" y="403670"/>
            <a:ext cx="3291986" cy="3214175"/>
          </a:xfrm>
          <a:custGeom>
            <a:avLst/>
            <a:gdLst/>
            <a:ahLst/>
            <a:cxnLst/>
            <a:rect l="l" t="t" r="r" b="b"/>
            <a:pathLst>
              <a:path w="3291986" h="3214175">
                <a:moveTo>
                  <a:pt x="0" y="0"/>
                </a:moveTo>
                <a:lnTo>
                  <a:pt x="3291986" y="0"/>
                </a:lnTo>
                <a:lnTo>
                  <a:pt x="3291986" y="3214176"/>
                </a:lnTo>
                <a:lnTo>
                  <a:pt x="0" y="321417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64" name="Group 25">
            <a:extLst>
              <a:ext uri="{FF2B5EF4-FFF2-40B4-BE49-F238E27FC236}">
                <a16:creationId xmlns:a16="http://schemas.microsoft.com/office/drawing/2014/main" id="{D9E6F38D-B6FB-361B-E4F3-6A432AAD3266}"/>
              </a:ext>
            </a:extLst>
          </p:cNvPr>
          <p:cNvGrpSpPr/>
          <p:nvPr userDrawn="1"/>
        </p:nvGrpSpPr>
        <p:grpSpPr>
          <a:xfrm>
            <a:off x="17324840" y="3740747"/>
            <a:ext cx="229651" cy="229651"/>
            <a:chOff x="0" y="0"/>
            <a:chExt cx="6350000" cy="6350000"/>
          </a:xfrm>
        </p:grpSpPr>
        <p:sp>
          <p:nvSpPr>
            <p:cNvPr id="65" name="Freeform 26">
              <a:extLst>
                <a:ext uri="{FF2B5EF4-FFF2-40B4-BE49-F238E27FC236}">
                  <a16:creationId xmlns:a16="http://schemas.microsoft.com/office/drawing/2014/main" id="{62F54582-4560-1E48-A73C-0E05D87129FC}"/>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1AB5DB"/>
            </a:solidFill>
          </p:spPr>
        </p:sp>
      </p:grpSp>
      <p:sp>
        <p:nvSpPr>
          <p:cNvPr id="66" name="Freeform 27">
            <a:extLst>
              <a:ext uri="{FF2B5EF4-FFF2-40B4-BE49-F238E27FC236}">
                <a16:creationId xmlns:a16="http://schemas.microsoft.com/office/drawing/2014/main" id="{05A5522A-DF54-8F94-2638-1A71FFE166A5}"/>
              </a:ext>
            </a:extLst>
          </p:cNvPr>
          <p:cNvSpPr/>
          <p:nvPr userDrawn="1"/>
        </p:nvSpPr>
        <p:spPr>
          <a:xfrm rot="20828205">
            <a:off x="16625815" y="4778812"/>
            <a:ext cx="433712" cy="411632"/>
          </a:xfrm>
          <a:custGeom>
            <a:avLst/>
            <a:gdLst/>
            <a:ahLst/>
            <a:cxnLst/>
            <a:rect l="l" t="t" r="r" b="b"/>
            <a:pathLst>
              <a:path w="433712" h="411632">
                <a:moveTo>
                  <a:pt x="0" y="0"/>
                </a:moveTo>
                <a:lnTo>
                  <a:pt x="433712" y="0"/>
                </a:lnTo>
                <a:lnTo>
                  <a:pt x="433712" y="411632"/>
                </a:lnTo>
                <a:lnTo>
                  <a:pt x="0" y="41163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67" name="Freeform 28">
            <a:extLst>
              <a:ext uri="{FF2B5EF4-FFF2-40B4-BE49-F238E27FC236}">
                <a16:creationId xmlns:a16="http://schemas.microsoft.com/office/drawing/2014/main" id="{BB9A8C3D-53EB-0257-BDD0-FDD0CF0FB5BF}"/>
              </a:ext>
            </a:extLst>
          </p:cNvPr>
          <p:cNvSpPr/>
          <p:nvPr userDrawn="1"/>
        </p:nvSpPr>
        <p:spPr>
          <a:xfrm>
            <a:off x="15148820" y="4146826"/>
            <a:ext cx="464062" cy="471782"/>
          </a:xfrm>
          <a:custGeom>
            <a:avLst/>
            <a:gdLst/>
            <a:ahLst/>
            <a:cxnLst/>
            <a:rect l="l" t="t" r="r" b="b"/>
            <a:pathLst>
              <a:path w="464062" h="471782">
                <a:moveTo>
                  <a:pt x="0" y="0"/>
                </a:moveTo>
                <a:lnTo>
                  <a:pt x="464062" y="0"/>
                </a:lnTo>
                <a:lnTo>
                  <a:pt x="464062" y="471782"/>
                </a:lnTo>
                <a:lnTo>
                  <a:pt x="0" y="47178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grpSp>
        <p:nvGrpSpPr>
          <p:cNvPr id="68" name="Group 29">
            <a:extLst>
              <a:ext uri="{FF2B5EF4-FFF2-40B4-BE49-F238E27FC236}">
                <a16:creationId xmlns:a16="http://schemas.microsoft.com/office/drawing/2014/main" id="{0739484A-CCB4-D16D-EAE4-CD45344A10F0}"/>
              </a:ext>
            </a:extLst>
          </p:cNvPr>
          <p:cNvGrpSpPr>
            <a:grpSpLocks noChangeAspect="1"/>
          </p:cNvGrpSpPr>
          <p:nvPr userDrawn="1"/>
        </p:nvGrpSpPr>
        <p:grpSpPr>
          <a:xfrm rot="-874149">
            <a:off x="17124916" y="6139655"/>
            <a:ext cx="498419" cy="262574"/>
            <a:chOff x="0" y="0"/>
            <a:chExt cx="1610360" cy="848360"/>
          </a:xfrm>
        </p:grpSpPr>
        <p:sp>
          <p:nvSpPr>
            <p:cNvPr id="69" name="Freeform 30">
              <a:extLst>
                <a:ext uri="{FF2B5EF4-FFF2-40B4-BE49-F238E27FC236}">
                  <a16:creationId xmlns:a16="http://schemas.microsoft.com/office/drawing/2014/main" id="{73583DA4-3413-2755-82DE-18777553403F}"/>
                </a:ext>
              </a:extLst>
            </p:cNvPr>
            <p:cNvSpPr/>
            <p:nvPr/>
          </p:nvSpPr>
          <p:spPr>
            <a:xfrm>
              <a:off x="-31750" y="0"/>
              <a:ext cx="1675130" cy="880110"/>
            </a:xfrm>
            <a:custGeom>
              <a:avLst/>
              <a:gdLst/>
              <a:ahLst/>
              <a:cxnLst/>
              <a:rect l="l" t="t" r="r" b="b"/>
              <a:pathLst>
                <a:path w="1675130" h="880110">
                  <a:moveTo>
                    <a:pt x="266700" y="848360"/>
                  </a:moveTo>
                  <a:cubicBezTo>
                    <a:pt x="236220" y="848360"/>
                    <a:pt x="205740" y="842010"/>
                    <a:pt x="175260" y="829310"/>
                  </a:cubicBezTo>
                  <a:cubicBezTo>
                    <a:pt x="55880" y="778510"/>
                    <a:pt x="0" y="641350"/>
                    <a:pt x="50800" y="521970"/>
                  </a:cubicBezTo>
                  <a:cubicBezTo>
                    <a:pt x="184150" y="204470"/>
                    <a:pt x="492760" y="0"/>
                    <a:pt x="836930" y="0"/>
                  </a:cubicBezTo>
                  <a:cubicBezTo>
                    <a:pt x="1181100" y="0"/>
                    <a:pt x="1489710" y="204470"/>
                    <a:pt x="1624330" y="521970"/>
                  </a:cubicBezTo>
                  <a:cubicBezTo>
                    <a:pt x="1675130" y="641350"/>
                    <a:pt x="1619250" y="779780"/>
                    <a:pt x="1499870" y="829310"/>
                  </a:cubicBezTo>
                  <a:cubicBezTo>
                    <a:pt x="1380490" y="880110"/>
                    <a:pt x="1242060" y="824230"/>
                    <a:pt x="1192530" y="704850"/>
                  </a:cubicBezTo>
                  <a:cubicBezTo>
                    <a:pt x="1131570" y="562610"/>
                    <a:pt x="991870" y="469900"/>
                    <a:pt x="836930" y="469900"/>
                  </a:cubicBezTo>
                  <a:cubicBezTo>
                    <a:pt x="681990" y="469900"/>
                    <a:pt x="543560" y="562610"/>
                    <a:pt x="482600" y="704850"/>
                  </a:cubicBezTo>
                  <a:cubicBezTo>
                    <a:pt x="445770" y="793750"/>
                    <a:pt x="358140" y="848360"/>
                    <a:pt x="266700" y="848360"/>
                  </a:cubicBezTo>
                  <a:close/>
                </a:path>
              </a:pathLst>
            </a:custGeom>
            <a:solidFill>
              <a:srgbClr val="F2BC2A"/>
            </a:solidFill>
          </p:spPr>
        </p:sp>
      </p:grpSp>
      <p:sp>
        <p:nvSpPr>
          <p:cNvPr id="70" name="Freeform 31">
            <a:extLst>
              <a:ext uri="{FF2B5EF4-FFF2-40B4-BE49-F238E27FC236}">
                <a16:creationId xmlns:a16="http://schemas.microsoft.com/office/drawing/2014/main" id="{2E5F1DCF-333F-02DD-D8B0-F54FF549BB69}"/>
              </a:ext>
            </a:extLst>
          </p:cNvPr>
          <p:cNvSpPr/>
          <p:nvPr userDrawn="1"/>
        </p:nvSpPr>
        <p:spPr>
          <a:xfrm>
            <a:off x="15612882" y="5908083"/>
            <a:ext cx="511826" cy="458783"/>
          </a:xfrm>
          <a:custGeom>
            <a:avLst/>
            <a:gdLst/>
            <a:ahLst/>
            <a:cxnLst/>
            <a:rect l="l" t="t" r="r" b="b"/>
            <a:pathLst>
              <a:path w="511826" h="458783">
                <a:moveTo>
                  <a:pt x="0" y="0"/>
                </a:moveTo>
                <a:lnTo>
                  <a:pt x="511827" y="0"/>
                </a:lnTo>
                <a:lnTo>
                  <a:pt x="511827" y="458783"/>
                </a:lnTo>
                <a:lnTo>
                  <a:pt x="0" y="458783"/>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71" name="Text Placeholder 50">
            <a:extLst>
              <a:ext uri="{FF2B5EF4-FFF2-40B4-BE49-F238E27FC236}">
                <a16:creationId xmlns:a16="http://schemas.microsoft.com/office/drawing/2014/main" id="{9124BD53-332C-5993-D1F6-C2B96D3D5232}"/>
              </a:ext>
            </a:extLst>
          </p:cNvPr>
          <p:cNvSpPr>
            <a:spLocks noGrp="1"/>
          </p:cNvSpPr>
          <p:nvPr>
            <p:ph type="body" sz="quarter" idx="14"/>
          </p:nvPr>
        </p:nvSpPr>
        <p:spPr>
          <a:xfrm>
            <a:off x="1794000" y="3865272"/>
            <a:ext cx="11176002" cy="1320840"/>
          </a:xfrm>
          <a:prstGeom prst="rect">
            <a:avLst/>
          </a:prstGeom>
        </p:spPr>
        <p:txBody>
          <a:bodyPr/>
          <a:lstStyle>
            <a:lvl1pPr>
              <a:buNone/>
              <a:defRPr lang="en-US" sz="2133" b="1" kern="1200">
                <a:solidFill>
                  <a:srgbClr val="003933"/>
                </a:solidFill>
                <a:latin typeface="Dosis Semi-Bold"/>
                <a:ea typeface="Dosis Semi-Bold"/>
                <a:cs typeface="Dosis Semi-Bold"/>
              </a:defRPr>
            </a:lvl1pPr>
          </a:lstStyle>
          <a:p>
            <a:pPr lvl="0"/>
            <a:endParaRPr lang="en-US"/>
          </a:p>
        </p:txBody>
      </p:sp>
      <p:sp>
        <p:nvSpPr>
          <p:cNvPr id="72" name="Text Placeholder 50">
            <a:extLst>
              <a:ext uri="{FF2B5EF4-FFF2-40B4-BE49-F238E27FC236}">
                <a16:creationId xmlns:a16="http://schemas.microsoft.com/office/drawing/2014/main" id="{01D393FD-99BF-02A1-C8B1-EEFC8E711469}"/>
              </a:ext>
            </a:extLst>
          </p:cNvPr>
          <p:cNvSpPr>
            <a:spLocks noGrp="1"/>
          </p:cNvSpPr>
          <p:nvPr>
            <p:ph type="body" sz="quarter" idx="15"/>
          </p:nvPr>
        </p:nvSpPr>
        <p:spPr>
          <a:xfrm>
            <a:off x="1794000" y="6011655"/>
            <a:ext cx="11176002" cy="1320840"/>
          </a:xfrm>
          <a:prstGeom prst="rect">
            <a:avLst/>
          </a:prstGeom>
        </p:spPr>
        <p:txBody>
          <a:bodyPr/>
          <a:lstStyle>
            <a:lvl1pPr>
              <a:buNone/>
              <a:defRPr lang="en-US" sz="2133" b="1" kern="1200">
                <a:solidFill>
                  <a:srgbClr val="003933"/>
                </a:solidFill>
                <a:latin typeface="Dosis Semi-Bold"/>
                <a:ea typeface="Dosis Semi-Bold"/>
                <a:cs typeface="Dosis Semi-Bold"/>
              </a:defRPr>
            </a:lvl1pPr>
          </a:lstStyle>
          <a:p>
            <a:pPr lvl="0"/>
            <a:endParaRPr lang="en-US"/>
          </a:p>
        </p:txBody>
      </p:sp>
      <p:sp>
        <p:nvSpPr>
          <p:cNvPr id="73" name="Text Placeholder 50">
            <a:extLst>
              <a:ext uri="{FF2B5EF4-FFF2-40B4-BE49-F238E27FC236}">
                <a16:creationId xmlns:a16="http://schemas.microsoft.com/office/drawing/2014/main" id="{87839CB0-0CFF-CB63-CA8A-B87EF9385B50}"/>
              </a:ext>
            </a:extLst>
          </p:cNvPr>
          <p:cNvSpPr>
            <a:spLocks noGrp="1"/>
          </p:cNvSpPr>
          <p:nvPr>
            <p:ph type="body" sz="quarter" idx="16"/>
          </p:nvPr>
        </p:nvSpPr>
        <p:spPr>
          <a:xfrm>
            <a:off x="1794000" y="8201396"/>
            <a:ext cx="11176002" cy="1320840"/>
          </a:xfrm>
          <a:prstGeom prst="rect">
            <a:avLst/>
          </a:prstGeom>
        </p:spPr>
        <p:txBody>
          <a:bodyPr/>
          <a:lstStyle>
            <a:lvl1pPr>
              <a:buNone/>
              <a:defRPr lang="en-US" sz="2133" b="1" kern="1200">
                <a:solidFill>
                  <a:srgbClr val="003933"/>
                </a:solidFill>
                <a:latin typeface="Dosis Semi-Bold"/>
                <a:ea typeface="Dosis Semi-Bold"/>
                <a:cs typeface="Dosis Semi-Bold"/>
              </a:defRPr>
            </a:lvl1pPr>
          </a:lstStyle>
          <a:p>
            <a:pPr lvl="0"/>
            <a:endParaRPr lang="en-US"/>
          </a:p>
        </p:txBody>
      </p:sp>
      <p:sp>
        <p:nvSpPr>
          <p:cNvPr id="74" name="Text Placeholder 46">
            <a:extLst>
              <a:ext uri="{FF2B5EF4-FFF2-40B4-BE49-F238E27FC236}">
                <a16:creationId xmlns:a16="http://schemas.microsoft.com/office/drawing/2014/main" id="{1D9A3C5D-D8C6-B86E-DE96-DF4186B77E4C}"/>
              </a:ext>
            </a:extLst>
          </p:cNvPr>
          <p:cNvSpPr>
            <a:spLocks noGrp="1"/>
          </p:cNvSpPr>
          <p:nvPr>
            <p:ph type="body" sz="quarter" idx="10"/>
          </p:nvPr>
        </p:nvSpPr>
        <p:spPr>
          <a:xfrm>
            <a:off x="1841819" y="1217141"/>
            <a:ext cx="10393821" cy="1665288"/>
          </a:xfrm>
          <a:prstGeom prst="rect">
            <a:avLst/>
          </a:prstGeom>
        </p:spPr>
        <p:txBody>
          <a:bodyPr/>
          <a:lstStyle>
            <a:lvl1pPr algn="l">
              <a:buNone/>
              <a:defRPr lang="en-US" sz="10899" kern="1200" spc="359">
                <a:solidFill>
                  <a:srgbClr val="00AD9C"/>
                </a:solidFill>
                <a:latin typeface="Marykate"/>
                <a:ea typeface="Marykate"/>
                <a:cs typeface="Marykate"/>
              </a:defRPr>
            </a:lvl1pPr>
          </a:lstStyle>
          <a:p>
            <a:pPr lvl="0"/>
            <a:endParaRPr lang="en-US"/>
          </a:p>
        </p:txBody>
      </p:sp>
      <p:sp>
        <p:nvSpPr>
          <p:cNvPr id="75" name="Text Placeholder 46">
            <a:extLst>
              <a:ext uri="{FF2B5EF4-FFF2-40B4-BE49-F238E27FC236}">
                <a16:creationId xmlns:a16="http://schemas.microsoft.com/office/drawing/2014/main" id="{CFD23A9F-6D69-632C-948C-9BBFAC67D526}"/>
              </a:ext>
            </a:extLst>
          </p:cNvPr>
          <p:cNvSpPr>
            <a:spLocks noGrp="1"/>
          </p:cNvSpPr>
          <p:nvPr>
            <p:ph type="body" sz="quarter" idx="17"/>
          </p:nvPr>
        </p:nvSpPr>
        <p:spPr>
          <a:xfrm>
            <a:off x="1805884" y="3093340"/>
            <a:ext cx="5890316" cy="729320"/>
          </a:xfrm>
          <a:prstGeom prst="rect">
            <a:avLst/>
          </a:prstGeom>
        </p:spPr>
        <p:txBody>
          <a:bodyPr/>
          <a:lstStyle>
            <a:lvl1pPr algn="l">
              <a:buNone/>
              <a:defRPr lang="en-US" sz="3899" kern="1200" spc="167">
                <a:solidFill>
                  <a:srgbClr val="00AD9C"/>
                </a:solidFill>
                <a:latin typeface="Marykate"/>
                <a:ea typeface="Marykate"/>
                <a:cs typeface="Marykate"/>
              </a:defRPr>
            </a:lvl1pPr>
          </a:lstStyle>
          <a:p>
            <a:pPr lvl="0"/>
            <a:endParaRPr lang="en-US"/>
          </a:p>
        </p:txBody>
      </p:sp>
      <p:sp>
        <p:nvSpPr>
          <p:cNvPr id="76" name="Text Placeholder 46">
            <a:extLst>
              <a:ext uri="{FF2B5EF4-FFF2-40B4-BE49-F238E27FC236}">
                <a16:creationId xmlns:a16="http://schemas.microsoft.com/office/drawing/2014/main" id="{14A4912E-6A96-A85F-DE5B-B7DE122AC65E}"/>
              </a:ext>
            </a:extLst>
          </p:cNvPr>
          <p:cNvSpPr>
            <a:spLocks noGrp="1"/>
          </p:cNvSpPr>
          <p:nvPr>
            <p:ph type="body" sz="quarter" idx="18"/>
          </p:nvPr>
        </p:nvSpPr>
        <p:spPr>
          <a:xfrm>
            <a:off x="1794000" y="5228724"/>
            <a:ext cx="5902200" cy="729320"/>
          </a:xfrm>
          <a:prstGeom prst="rect">
            <a:avLst/>
          </a:prstGeom>
        </p:spPr>
        <p:txBody>
          <a:bodyPr/>
          <a:lstStyle>
            <a:lvl1pPr algn="l">
              <a:buNone/>
              <a:defRPr lang="en-US" sz="3899" kern="1200" spc="167">
                <a:solidFill>
                  <a:srgbClr val="00AD9C"/>
                </a:solidFill>
                <a:latin typeface="Marykate"/>
                <a:ea typeface="Marykate"/>
                <a:cs typeface="Marykate"/>
              </a:defRPr>
            </a:lvl1pPr>
          </a:lstStyle>
          <a:p>
            <a:pPr lvl="0"/>
            <a:endParaRPr lang="en-US"/>
          </a:p>
        </p:txBody>
      </p:sp>
      <p:sp>
        <p:nvSpPr>
          <p:cNvPr id="77" name="Text Placeholder 46">
            <a:extLst>
              <a:ext uri="{FF2B5EF4-FFF2-40B4-BE49-F238E27FC236}">
                <a16:creationId xmlns:a16="http://schemas.microsoft.com/office/drawing/2014/main" id="{567A5941-13F2-2333-9890-9C83453FEE2D}"/>
              </a:ext>
            </a:extLst>
          </p:cNvPr>
          <p:cNvSpPr>
            <a:spLocks noGrp="1"/>
          </p:cNvSpPr>
          <p:nvPr>
            <p:ph type="body" sz="quarter" idx="19"/>
          </p:nvPr>
        </p:nvSpPr>
        <p:spPr>
          <a:xfrm>
            <a:off x="1805884" y="7413812"/>
            <a:ext cx="5890316" cy="729320"/>
          </a:xfrm>
          <a:prstGeom prst="rect">
            <a:avLst/>
          </a:prstGeom>
        </p:spPr>
        <p:txBody>
          <a:bodyPr/>
          <a:lstStyle>
            <a:lvl1pPr algn="l">
              <a:buNone/>
              <a:defRPr lang="en-US" sz="3899" kern="1200" spc="167">
                <a:solidFill>
                  <a:srgbClr val="00AD9C"/>
                </a:solidFill>
                <a:latin typeface="Marykate"/>
                <a:ea typeface="Marykate"/>
                <a:cs typeface="Marykate"/>
              </a:defRPr>
            </a:lvl1pPr>
          </a:lstStyle>
          <a:p>
            <a:pPr lvl="0"/>
            <a:endParaRPr lang="en-US"/>
          </a:p>
        </p:txBody>
      </p:sp>
    </p:spTree>
    <p:extLst>
      <p:ext uri="{BB962C8B-B14F-4D97-AF65-F5344CB8AC3E}">
        <p14:creationId xmlns:p14="http://schemas.microsoft.com/office/powerpoint/2010/main" val="10051534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8_Custom Layout">
    <p:spTree>
      <p:nvGrpSpPr>
        <p:cNvPr id="1" name=""/>
        <p:cNvGrpSpPr/>
        <p:nvPr/>
      </p:nvGrpSpPr>
      <p:grpSpPr>
        <a:xfrm>
          <a:off x="0" y="0"/>
          <a:ext cx="0" cy="0"/>
          <a:chOff x="0" y="0"/>
          <a:chExt cx="0" cy="0"/>
        </a:xfrm>
      </p:grpSpPr>
      <p:sp>
        <p:nvSpPr>
          <p:cNvPr id="3" name="Freeform 2">
            <a:extLst>
              <a:ext uri="{FF2B5EF4-FFF2-40B4-BE49-F238E27FC236}">
                <a16:creationId xmlns:a16="http://schemas.microsoft.com/office/drawing/2014/main" id="{78350DE1-5209-51A8-9B6A-80B385538DD6}"/>
              </a:ext>
            </a:extLst>
          </p:cNvPr>
          <p:cNvSpPr/>
          <p:nvPr userDrawn="1"/>
        </p:nvSpPr>
        <p:spPr>
          <a:xfrm rot="5400000">
            <a:off x="4000500" y="-4000500"/>
            <a:ext cx="10287000" cy="18288000"/>
          </a:xfrm>
          <a:custGeom>
            <a:avLst/>
            <a:gdLst/>
            <a:ahLst/>
            <a:cxnLst/>
            <a:rect l="l" t="t" r="r" b="b"/>
            <a:pathLst>
              <a:path w="10287000" h="18288000">
                <a:moveTo>
                  <a:pt x="0" y="18288000"/>
                </a:moveTo>
                <a:lnTo>
                  <a:pt x="0" y="0"/>
                </a:lnTo>
                <a:lnTo>
                  <a:pt x="10287000" y="0"/>
                </a:lnTo>
                <a:lnTo>
                  <a:pt x="10287000" y="18288000"/>
                </a:lnTo>
                <a:lnTo>
                  <a:pt x="0" y="18288000"/>
                </a:lnTo>
                <a:close/>
              </a:path>
            </a:pathLst>
          </a:custGeom>
          <a:blipFill>
            <a:blip r:embed="rId2"/>
            <a:stretch>
              <a:fillRect l="-9222" r="-9222"/>
            </a:stretch>
          </a:blipFill>
        </p:spPr>
      </p:sp>
      <p:grpSp>
        <p:nvGrpSpPr>
          <p:cNvPr id="4" name="Group 3">
            <a:extLst>
              <a:ext uri="{FF2B5EF4-FFF2-40B4-BE49-F238E27FC236}">
                <a16:creationId xmlns:a16="http://schemas.microsoft.com/office/drawing/2014/main" id="{0FC5400A-095F-8FED-7E80-43F631DF6BDC}"/>
              </a:ext>
            </a:extLst>
          </p:cNvPr>
          <p:cNvGrpSpPr/>
          <p:nvPr userDrawn="1"/>
        </p:nvGrpSpPr>
        <p:grpSpPr>
          <a:xfrm>
            <a:off x="-869488" y="-836544"/>
            <a:ext cx="20086371" cy="12006726"/>
            <a:chOff x="0" y="0"/>
            <a:chExt cx="26781829" cy="16008969"/>
          </a:xfrm>
        </p:grpSpPr>
        <p:grpSp>
          <p:nvGrpSpPr>
            <p:cNvPr id="5" name="Group 4">
              <a:extLst>
                <a:ext uri="{FF2B5EF4-FFF2-40B4-BE49-F238E27FC236}">
                  <a16:creationId xmlns:a16="http://schemas.microsoft.com/office/drawing/2014/main" id="{B8A7763E-C0ED-162A-6430-CAC766E38902}"/>
                </a:ext>
              </a:extLst>
            </p:cNvPr>
            <p:cNvGrpSpPr/>
            <p:nvPr/>
          </p:nvGrpSpPr>
          <p:grpSpPr>
            <a:xfrm>
              <a:off x="0" y="394920"/>
              <a:ext cx="1900244" cy="15205129"/>
              <a:chOff x="0" y="0"/>
              <a:chExt cx="356429" cy="2852028"/>
            </a:xfrm>
          </p:grpSpPr>
          <p:sp>
            <p:nvSpPr>
              <p:cNvPr id="15" name="Freeform 5">
                <a:extLst>
                  <a:ext uri="{FF2B5EF4-FFF2-40B4-BE49-F238E27FC236}">
                    <a16:creationId xmlns:a16="http://schemas.microsoft.com/office/drawing/2014/main" id="{1E0FD2D4-C147-7B8B-75B6-4B7B4F7BB3F1}"/>
                  </a:ext>
                </a:extLst>
              </p:cNvPr>
              <p:cNvSpPr/>
              <p:nvPr/>
            </p:nvSpPr>
            <p:spPr>
              <a:xfrm>
                <a:off x="0" y="0"/>
                <a:ext cx="356429" cy="2852028"/>
              </a:xfrm>
              <a:custGeom>
                <a:avLst/>
                <a:gdLst/>
                <a:ahLst/>
                <a:cxnLst/>
                <a:rect l="l" t="t" r="r" b="b"/>
                <a:pathLst>
                  <a:path w="356429" h="2852028">
                    <a:moveTo>
                      <a:pt x="0" y="0"/>
                    </a:moveTo>
                    <a:lnTo>
                      <a:pt x="356429" y="0"/>
                    </a:lnTo>
                    <a:lnTo>
                      <a:pt x="356429" y="2852028"/>
                    </a:lnTo>
                    <a:lnTo>
                      <a:pt x="0" y="2852028"/>
                    </a:lnTo>
                    <a:close/>
                  </a:path>
                </a:pathLst>
              </a:custGeom>
              <a:solidFill>
                <a:srgbClr val="1AB5DB"/>
              </a:solidFill>
            </p:spPr>
          </p:sp>
          <p:sp>
            <p:nvSpPr>
              <p:cNvPr id="16" name="TextBox 6">
                <a:extLst>
                  <a:ext uri="{FF2B5EF4-FFF2-40B4-BE49-F238E27FC236}">
                    <a16:creationId xmlns:a16="http://schemas.microsoft.com/office/drawing/2014/main" id="{68F61F8D-2734-C589-1318-D6CAC9038FE9}"/>
                  </a:ext>
                </a:extLst>
              </p:cNvPr>
              <p:cNvSpPr txBox="1"/>
              <p:nvPr/>
            </p:nvSpPr>
            <p:spPr>
              <a:xfrm>
                <a:off x="0" y="-57150"/>
                <a:ext cx="356429" cy="2909178"/>
              </a:xfrm>
              <a:prstGeom prst="rect">
                <a:avLst/>
              </a:prstGeom>
            </p:spPr>
            <p:txBody>
              <a:bodyPr lIns="53498" tIns="53498" rIns="53498" bIns="53498" rtlCol="0" anchor="ctr"/>
              <a:lstStyle/>
              <a:p>
                <a:pPr algn="ctr">
                  <a:lnSpc>
                    <a:spcPts val="2801"/>
                  </a:lnSpc>
                </a:pPr>
                <a:endParaRPr/>
              </a:p>
            </p:txBody>
          </p:sp>
        </p:grpSp>
        <p:grpSp>
          <p:nvGrpSpPr>
            <p:cNvPr id="6" name="Group 7">
              <a:extLst>
                <a:ext uri="{FF2B5EF4-FFF2-40B4-BE49-F238E27FC236}">
                  <a16:creationId xmlns:a16="http://schemas.microsoft.com/office/drawing/2014/main" id="{46B9344C-E5EB-1F15-C7DE-54810AA507B1}"/>
                </a:ext>
              </a:extLst>
            </p:cNvPr>
            <p:cNvGrpSpPr/>
            <p:nvPr/>
          </p:nvGrpSpPr>
          <p:grpSpPr>
            <a:xfrm>
              <a:off x="24881585" y="394920"/>
              <a:ext cx="1900244" cy="15205129"/>
              <a:chOff x="0" y="0"/>
              <a:chExt cx="356429" cy="2852028"/>
            </a:xfrm>
          </p:grpSpPr>
          <p:sp>
            <p:nvSpPr>
              <p:cNvPr id="13" name="Freeform 8">
                <a:extLst>
                  <a:ext uri="{FF2B5EF4-FFF2-40B4-BE49-F238E27FC236}">
                    <a16:creationId xmlns:a16="http://schemas.microsoft.com/office/drawing/2014/main" id="{6C2182DF-4CB8-968D-C8D5-018291B05021}"/>
                  </a:ext>
                </a:extLst>
              </p:cNvPr>
              <p:cNvSpPr/>
              <p:nvPr/>
            </p:nvSpPr>
            <p:spPr>
              <a:xfrm>
                <a:off x="0" y="0"/>
                <a:ext cx="356429" cy="2852028"/>
              </a:xfrm>
              <a:custGeom>
                <a:avLst/>
                <a:gdLst/>
                <a:ahLst/>
                <a:cxnLst/>
                <a:rect l="l" t="t" r="r" b="b"/>
                <a:pathLst>
                  <a:path w="356429" h="2852028">
                    <a:moveTo>
                      <a:pt x="0" y="0"/>
                    </a:moveTo>
                    <a:lnTo>
                      <a:pt x="356429" y="0"/>
                    </a:lnTo>
                    <a:lnTo>
                      <a:pt x="356429" y="2852028"/>
                    </a:lnTo>
                    <a:lnTo>
                      <a:pt x="0" y="2852028"/>
                    </a:lnTo>
                    <a:close/>
                  </a:path>
                </a:pathLst>
              </a:custGeom>
              <a:solidFill>
                <a:srgbClr val="1AB5DB"/>
              </a:solidFill>
            </p:spPr>
          </p:sp>
          <p:sp>
            <p:nvSpPr>
              <p:cNvPr id="14" name="TextBox 9">
                <a:extLst>
                  <a:ext uri="{FF2B5EF4-FFF2-40B4-BE49-F238E27FC236}">
                    <a16:creationId xmlns:a16="http://schemas.microsoft.com/office/drawing/2014/main" id="{C25EB47A-89B2-6091-DA4D-748AA392BF70}"/>
                  </a:ext>
                </a:extLst>
              </p:cNvPr>
              <p:cNvSpPr txBox="1"/>
              <p:nvPr/>
            </p:nvSpPr>
            <p:spPr>
              <a:xfrm>
                <a:off x="0" y="-57150"/>
                <a:ext cx="356429" cy="2909178"/>
              </a:xfrm>
              <a:prstGeom prst="rect">
                <a:avLst/>
              </a:prstGeom>
            </p:spPr>
            <p:txBody>
              <a:bodyPr lIns="53498" tIns="53498" rIns="53498" bIns="53498" rtlCol="0" anchor="ctr"/>
              <a:lstStyle/>
              <a:p>
                <a:pPr algn="ctr">
                  <a:lnSpc>
                    <a:spcPts val="2801"/>
                  </a:lnSpc>
                </a:pPr>
                <a:endParaRPr/>
              </a:p>
            </p:txBody>
          </p:sp>
        </p:grpSp>
        <p:grpSp>
          <p:nvGrpSpPr>
            <p:cNvPr id="7" name="Group 10">
              <a:extLst>
                <a:ext uri="{FF2B5EF4-FFF2-40B4-BE49-F238E27FC236}">
                  <a16:creationId xmlns:a16="http://schemas.microsoft.com/office/drawing/2014/main" id="{E69C4F81-A9FE-FCF3-5B98-D2D36BBBCA3B}"/>
                </a:ext>
              </a:extLst>
            </p:cNvPr>
            <p:cNvGrpSpPr/>
            <p:nvPr/>
          </p:nvGrpSpPr>
          <p:grpSpPr>
            <a:xfrm rot="5400000">
              <a:off x="12801106" y="-11850985"/>
              <a:ext cx="1900244" cy="25602213"/>
              <a:chOff x="0" y="0"/>
              <a:chExt cx="356429" cy="4802210"/>
            </a:xfrm>
          </p:grpSpPr>
          <p:sp>
            <p:nvSpPr>
              <p:cNvPr id="11" name="Freeform 11">
                <a:extLst>
                  <a:ext uri="{FF2B5EF4-FFF2-40B4-BE49-F238E27FC236}">
                    <a16:creationId xmlns:a16="http://schemas.microsoft.com/office/drawing/2014/main" id="{839F27F2-1D66-E996-EA7A-9425F6EE6E4B}"/>
                  </a:ext>
                </a:extLst>
              </p:cNvPr>
              <p:cNvSpPr/>
              <p:nvPr/>
            </p:nvSpPr>
            <p:spPr>
              <a:xfrm>
                <a:off x="0" y="0"/>
                <a:ext cx="356429" cy="4802210"/>
              </a:xfrm>
              <a:custGeom>
                <a:avLst/>
                <a:gdLst/>
                <a:ahLst/>
                <a:cxnLst/>
                <a:rect l="l" t="t" r="r" b="b"/>
                <a:pathLst>
                  <a:path w="356429" h="4802210">
                    <a:moveTo>
                      <a:pt x="0" y="0"/>
                    </a:moveTo>
                    <a:lnTo>
                      <a:pt x="356429" y="0"/>
                    </a:lnTo>
                    <a:lnTo>
                      <a:pt x="356429" y="4802210"/>
                    </a:lnTo>
                    <a:lnTo>
                      <a:pt x="0" y="4802210"/>
                    </a:lnTo>
                    <a:close/>
                  </a:path>
                </a:pathLst>
              </a:custGeom>
              <a:solidFill>
                <a:srgbClr val="1AB5DB"/>
              </a:solidFill>
            </p:spPr>
          </p:sp>
          <p:sp>
            <p:nvSpPr>
              <p:cNvPr id="12" name="TextBox 12">
                <a:extLst>
                  <a:ext uri="{FF2B5EF4-FFF2-40B4-BE49-F238E27FC236}">
                    <a16:creationId xmlns:a16="http://schemas.microsoft.com/office/drawing/2014/main" id="{2E4A8B39-6F66-928D-4583-FF726E67CBDA}"/>
                  </a:ext>
                </a:extLst>
              </p:cNvPr>
              <p:cNvSpPr txBox="1"/>
              <p:nvPr/>
            </p:nvSpPr>
            <p:spPr>
              <a:xfrm>
                <a:off x="0" y="-57150"/>
                <a:ext cx="356429" cy="4859360"/>
              </a:xfrm>
              <a:prstGeom prst="rect">
                <a:avLst/>
              </a:prstGeom>
            </p:spPr>
            <p:txBody>
              <a:bodyPr lIns="53498" tIns="53498" rIns="53498" bIns="53498" rtlCol="0" anchor="ctr"/>
              <a:lstStyle/>
              <a:p>
                <a:pPr algn="ctr">
                  <a:lnSpc>
                    <a:spcPts val="2801"/>
                  </a:lnSpc>
                </a:pPr>
                <a:endParaRPr/>
              </a:p>
            </p:txBody>
          </p:sp>
        </p:grpSp>
        <p:grpSp>
          <p:nvGrpSpPr>
            <p:cNvPr id="8" name="Group 13">
              <a:extLst>
                <a:ext uri="{FF2B5EF4-FFF2-40B4-BE49-F238E27FC236}">
                  <a16:creationId xmlns:a16="http://schemas.microsoft.com/office/drawing/2014/main" id="{86EEE2EF-4886-DE1A-1B11-C064A8241C45}"/>
                </a:ext>
              </a:extLst>
            </p:cNvPr>
            <p:cNvGrpSpPr/>
            <p:nvPr/>
          </p:nvGrpSpPr>
          <p:grpSpPr>
            <a:xfrm rot="5400000">
              <a:off x="12656286" y="2257740"/>
              <a:ext cx="1900244" cy="25602213"/>
              <a:chOff x="0" y="0"/>
              <a:chExt cx="356429" cy="4802210"/>
            </a:xfrm>
          </p:grpSpPr>
          <p:sp>
            <p:nvSpPr>
              <p:cNvPr id="9" name="Freeform 14">
                <a:extLst>
                  <a:ext uri="{FF2B5EF4-FFF2-40B4-BE49-F238E27FC236}">
                    <a16:creationId xmlns:a16="http://schemas.microsoft.com/office/drawing/2014/main" id="{FC8F0012-FC37-14D0-3F97-996F9F385692}"/>
                  </a:ext>
                </a:extLst>
              </p:cNvPr>
              <p:cNvSpPr/>
              <p:nvPr/>
            </p:nvSpPr>
            <p:spPr>
              <a:xfrm>
                <a:off x="0" y="0"/>
                <a:ext cx="356429" cy="4802210"/>
              </a:xfrm>
              <a:custGeom>
                <a:avLst/>
                <a:gdLst/>
                <a:ahLst/>
                <a:cxnLst/>
                <a:rect l="l" t="t" r="r" b="b"/>
                <a:pathLst>
                  <a:path w="356429" h="4802210">
                    <a:moveTo>
                      <a:pt x="0" y="0"/>
                    </a:moveTo>
                    <a:lnTo>
                      <a:pt x="356429" y="0"/>
                    </a:lnTo>
                    <a:lnTo>
                      <a:pt x="356429" y="4802210"/>
                    </a:lnTo>
                    <a:lnTo>
                      <a:pt x="0" y="4802210"/>
                    </a:lnTo>
                    <a:close/>
                  </a:path>
                </a:pathLst>
              </a:custGeom>
              <a:solidFill>
                <a:srgbClr val="1AB5DB"/>
              </a:solidFill>
            </p:spPr>
          </p:sp>
          <p:sp>
            <p:nvSpPr>
              <p:cNvPr id="10" name="TextBox 15">
                <a:extLst>
                  <a:ext uri="{FF2B5EF4-FFF2-40B4-BE49-F238E27FC236}">
                    <a16:creationId xmlns:a16="http://schemas.microsoft.com/office/drawing/2014/main" id="{156A9F99-7512-5653-EADA-24E07836793E}"/>
                  </a:ext>
                </a:extLst>
              </p:cNvPr>
              <p:cNvSpPr txBox="1"/>
              <p:nvPr/>
            </p:nvSpPr>
            <p:spPr>
              <a:xfrm>
                <a:off x="0" y="-57150"/>
                <a:ext cx="356429" cy="4859360"/>
              </a:xfrm>
              <a:prstGeom prst="rect">
                <a:avLst/>
              </a:prstGeom>
            </p:spPr>
            <p:txBody>
              <a:bodyPr lIns="53498" tIns="53498" rIns="53498" bIns="53498" rtlCol="0" anchor="ctr"/>
              <a:lstStyle/>
              <a:p>
                <a:pPr algn="ctr">
                  <a:lnSpc>
                    <a:spcPts val="2801"/>
                  </a:lnSpc>
                </a:pPr>
                <a:endParaRPr/>
              </a:p>
            </p:txBody>
          </p:sp>
        </p:grpSp>
      </p:grpSp>
      <p:sp>
        <p:nvSpPr>
          <p:cNvPr id="24" name="Freeform 23">
            <a:extLst>
              <a:ext uri="{FF2B5EF4-FFF2-40B4-BE49-F238E27FC236}">
                <a16:creationId xmlns:a16="http://schemas.microsoft.com/office/drawing/2014/main" id="{944054CB-F4E8-602E-1F40-439ADB2F0638}"/>
              </a:ext>
            </a:extLst>
          </p:cNvPr>
          <p:cNvSpPr/>
          <p:nvPr userDrawn="1"/>
        </p:nvSpPr>
        <p:spPr>
          <a:xfrm rot="802746" flipH="1">
            <a:off x="1679602" y="1147964"/>
            <a:ext cx="2964842" cy="2964842"/>
          </a:xfrm>
          <a:custGeom>
            <a:avLst/>
            <a:gdLst/>
            <a:ahLst/>
            <a:cxnLst/>
            <a:rect l="l" t="t" r="r" b="b"/>
            <a:pathLst>
              <a:path w="2964842" h="2964842">
                <a:moveTo>
                  <a:pt x="2964843" y="0"/>
                </a:moveTo>
                <a:lnTo>
                  <a:pt x="0" y="0"/>
                </a:lnTo>
                <a:lnTo>
                  <a:pt x="0" y="2964843"/>
                </a:lnTo>
                <a:lnTo>
                  <a:pt x="2964843" y="2964843"/>
                </a:lnTo>
                <a:lnTo>
                  <a:pt x="2964843"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5" name="Freeform 24">
            <a:extLst>
              <a:ext uri="{FF2B5EF4-FFF2-40B4-BE49-F238E27FC236}">
                <a16:creationId xmlns:a16="http://schemas.microsoft.com/office/drawing/2014/main" id="{D5C55F09-F726-3E41-81DD-1B3FE815303B}"/>
              </a:ext>
            </a:extLst>
          </p:cNvPr>
          <p:cNvSpPr/>
          <p:nvPr userDrawn="1"/>
        </p:nvSpPr>
        <p:spPr>
          <a:xfrm rot="20192712">
            <a:off x="14777120" y="1457894"/>
            <a:ext cx="1451157" cy="2574634"/>
          </a:xfrm>
          <a:custGeom>
            <a:avLst/>
            <a:gdLst/>
            <a:ahLst/>
            <a:cxnLst/>
            <a:rect l="l" t="t" r="r" b="b"/>
            <a:pathLst>
              <a:path w="1451157" h="2574634">
                <a:moveTo>
                  <a:pt x="0" y="0"/>
                </a:moveTo>
                <a:lnTo>
                  <a:pt x="1451157" y="0"/>
                </a:lnTo>
                <a:lnTo>
                  <a:pt x="1451157" y="2574634"/>
                </a:lnTo>
                <a:lnTo>
                  <a:pt x="0" y="257463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26" name="Group 25">
            <a:extLst>
              <a:ext uri="{FF2B5EF4-FFF2-40B4-BE49-F238E27FC236}">
                <a16:creationId xmlns:a16="http://schemas.microsoft.com/office/drawing/2014/main" id="{D41EC8D7-EE78-6ED6-D12D-D78727A4E4F7}"/>
              </a:ext>
            </a:extLst>
          </p:cNvPr>
          <p:cNvGrpSpPr/>
          <p:nvPr userDrawn="1"/>
        </p:nvGrpSpPr>
        <p:grpSpPr>
          <a:xfrm>
            <a:off x="16716329" y="2745211"/>
            <a:ext cx="229651" cy="229651"/>
            <a:chOff x="0" y="0"/>
            <a:chExt cx="6350000" cy="6350000"/>
          </a:xfrm>
        </p:grpSpPr>
        <p:sp>
          <p:nvSpPr>
            <p:cNvPr id="27" name="Freeform 26">
              <a:extLst>
                <a:ext uri="{FF2B5EF4-FFF2-40B4-BE49-F238E27FC236}">
                  <a16:creationId xmlns:a16="http://schemas.microsoft.com/office/drawing/2014/main" id="{093AFDAB-3C31-C693-ECEE-257593CFFB6E}"/>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1AB5DB"/>
            </a:solidFill>
          </p:spPr>
        </p:sp>
      </p:grpSp>
      <p:sp>
        <p:nvSpPr>
          <p:cNvPr id="28" name="Freeform 27">
            <a:extLst>
              <a:ext uri="{FF2B5EF4-FFF2-40B4-BE49-F238E27FC236}">
                <a16:creationId xmlns:a16="http://schemas.microsoft.com/office/drawing/2014/main" id="{EDF8E2F9-444B-A53B-84A8-F9A9F6C20BA6}"/>
              </a:ext>
            </a:extLst>
          </p:cNvPr>
          <p:cNvSpPr/>
          <p:nvPr userDrawn="1"/>
        </p:nvSpPr>
        <p:spPr>
          <a:xfrm rot="20828205">
            <a:off x="16463855" y="1308040"/>
            <a:ext cx="433712" cy="411632"/>
          </a:xfrm>
          <a:custGeom>
            <a:avLst/>
            <a:gdLst/>
            <a:ahLst/>
            <a:cxnLst/>
            <a:rect l="l" t="t" r="r" b="b"/>
            <a:pathLst>
              <a:path w="433712" h="411632">
                <a:moveTo>
                  <a:pt x="0" y="0"/>
                </a:moveTo>
                <a:lnTo>
                  <a:pt x="433712" y="0"/>
                </a:lnTo>
                <a:lnTo>
                  <a:pt x="433712" y="411632"/>
                </a:lnTo>
                <a:lnTo>
                  <a:pt x="0" y="41163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29" name="Freeform 28">
            <a:extLst>
              <a:ext uri="{FF2B5EF4-FFF2-40B4-BE49-F238E27FC236}">
                <a16:creationId xmlns:a16="http://schemas.microsoft.com/office/drawing/2014/main" id="{3C1759E2-E5B8-C8FE-FC26-DDD82F3639D0}"/>
              </a:ext>
            </a:extLst>
          </p:cNvPr>
          <p:cNvSpPr/>
          <p:nvPr userDrawn="1"/>
        </p:nvSpPr>
        <p:spPr>
          <a:xfrm>
            <a:off x="13860624" y="3308837"/>
            <a:ext cx="464062" cy="471782"/>
          </a:xfrm>
          <a:custGeom>
            <a:avLst/>
            <a:gdLst/>
            <a:ahLst/>
            <a:cxnLst/>
            <a:rect l="l" t="t" r="r" b="b"/>
            <a:pathLst>
              <a:path w="464062" h="471782">
                <a:moveTo>
                  <a:pt x="0" y="0"/>
                </a:moveTo>
                <a:lnTo>
                  <a:pt x="464062" y="0"/>
                </a:lnTo>
                <a:lnTo>
                  <a:pt x="464062" y="471781"/>
                </a:lnTo>
                <a:lnTo>
                  <a:pt x="0" y="471781"/>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grpSp>
        <p:nvGrpSpPr>
          <p:cNvPr id="30" name="Group 29">
            <a:extLst>
              <a:ext uri="{FF2B5EF4-FFF2-40B4-BE49-F238E27FC236}">
                <a16:creationId xmlns:a16="http://schemas.microsoft.com/office/drawing/2014/main" id="{E02E3108-69AB-6954-DF7F-684E08669296}"/>
              </a:ext>
            </a:extLst>
          </p:cNvPr>
          <p:cNvGrpSpPr>
            <a:grpSpLocks noChangeAspect="1"/>
          </p:cNvGrpSpPr>
          <p:nvPr userDrawn="1"/>
        </p:nvGrpSpPr>
        <p:grpSpPr>
          <a:xfrm rot="-874149">
            <a:off x="13286470" y="1441744"/>
            <a:ext cx="498419" cy="262574"/>
            <a:chOff x="0" y="0"/>
            <a:chExt cx="1610360" cy="848360"/>
          </a:xfrm>
        </p:grpSpPr>
        <p:sp>
          <p:nvSpPr>
            <p:cNvPr id="31" name="Freeform 30">
              <a:extLst>
                <a:ext uri="{FF2B5EF4-FFF2-40B4-BE49-F238E27FC236}">
                  <a16:creationId xmlns:a16="http://schemas.microsoft.com/office/drawing/2014/main" id="{0644EF49-E73B-9D9E-FC3F-56C6B4B2B6A3}"/>
                </a:ext>
              </a:extLst>
            </p:cNvPr>
            <p:cNvSpPr/>
            <p:nvPr/>
          </p:nvSpPr>
          <p:spPr>
            <a:xfrm>
              <a:off x="-31750" y="0"/>
              <a:ext cx="1675130" cy="880110"/>
            </a:xfrm>
            <a:custGeom>
              <a:avLst/>
              <a:gdLst/>
              <a:ahLst/>
              <a:cxnLst/>
              <a:rect l="l" t="t" r="r" b="b"/>
              <a:pathLst>
                <a:path w="1675130" h="880110">
                  <a:moveTo>
                    <a:pt x="266700" y="848360"/>
                  </a:moveTo>
                  <a:cubicBezTo>
                    <a:pt x="236220" y="848360"/>
                    <a:pt x="205740" y="842010"/>
                    <a:pt x="175260" y="829310"/>
                  </a:cubicBezTo>
                  <a:cubicBezTo>
                    <a:pt x="55880" y="778510"/>
                    <a:pt x="0" y="641350"/>
                    <a:pt x="50800" y="521970"/>
                  </a:cubicBezTo>
                  <a:cubicBezTo>
                    <a:pt x="184150" y="204470"/>
                    <a:pt x="492760" y="0"/>
                    <a:pt x="836930" y="0"/>
                  </a:cubicBezTo>
                  <a:cubicBezTo>
                    <a:pt x="1181100" y="0"/>
                    <a:pt x="1489710" y="204470"/>
                    <a:pt x="1624330" y="521970"/>
                  </a:cubicBezTo>
                  <a:cubicBezTo>
                    <a:pt x="1675130" y="641350"/>
                    <a:pt x="1619250" y="779780"/>
                    <a:pt x="1499870" y="829310"/>
                  </a:cubicBezTo>
                  <a:cubicBezTo>
                    <a:pt x="1380490" y="880110"/>
                    <a:pt x="1242060" y="824230"/>
                    <a:pt x="1192530" y="704850"/>
                  </a:cubicBezTo>
                  <a:cubicBezTo>
                    <a:pt x="1131570" y="562610"/>
                    <a:pt x="991870" y="469900"/>
                    <a:pt x="836930" y="469900"/>
                  </a:cubicBezTo>
                  <a:cubicBezTo>
                    <a:pt x="681990" y="469900"/>
                    <a:pt x="543560" y="562610"/>
                    <a:pt x="482600" y="704850"/>
                  </a:cubicBezTo>
                  <a:cubicBezTo>
                    <a:pt x="445770" y="793750"/>
                    <a:pt x="358140" y="848360"/>
                    <a:pt x="266700" y="848360"/>
                  </a:cubicBezTo>
                  <a:close/>
                </a:path>
              </a:pathLst>
            </a:custGeom>
            <a:solidFill>
              <a:srgbClr val="F2BC2A"/>
            </a:solidFill>
          </p:spPr>
        </p:sp>
      </p:grpSp>
      <p:sp>
        <p:nvSpPr>
          <p:cNvPr id="32" name="Freeform 31">
            <a:extLst>
              <a:ext uri="{FF2B5EF4-FFF2-40B4-BE49-F238E27FC236}">
                <a16:creationId xmlns:a16="http://schemas.microsoft.com/office/drawing/2014/main" id="{9AEAF03E-2EA6-A084-AF69-B694C8245164}"/>
              </a:ext>
            </a:extLst>
          </p:cNvPr>
          <p:cNvSpPr/>
          <p:nvPr userDrawn="1"/>
        </p:nvSpPr>
        <p:spPr>
          <a:xfrm>
            <a:off x="2195664" y="1199709"/>
            <a:ext cx="511826" cy="458783"/>
          </a:xfrm>
          <a:custGeom>
            <a:avLst/>
            <a:gdLst/>
            <a:ahLst/>
            <a:cxnLst/>
            <a:rect l="l" t="t" r="r" b="b"/>
            <a:pathLst>
              <a:path w="511826" h="458783">
                <a:moveTo>
                  <a:pt x="0" y="0"/>
                </a:moveTo>
                <a:lnTo>
                  <a:pt x="511827" y="0"/>
                </a:lnTo>
                <a:lnTo>
                  <a:pt x="511827" y="458783"/>
                </a:lnTo>
                <a:lnTo>
                  <a:pt x="0" y="458783"/>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grpSp>
        <p:nvGrpSpPr>
          <p:cNvPr id="33" name="Group 32">
            <a:extLst>
              <a:ext uri="{FF2B5EF4-FFF2-40B4-BE49-F238E27FC236}">
                <a16:creationId xmlns:a16="http://schemas.microsoft.com/office/drawing/2014/main" id="{FB7A8BA0-F04D-ADC1-00C6-574D4382A87E}"/>
              </a:ext>
            </a:extLst>
          </p:cNvPr>
          <p:cNvGrpSpPr/>
          <p:nvPr userDrawn="1"/>
        </p:nvGrpSpPr>
        <p:grpSpPr>
          <a:xfrm>
            <a:off x="4366640" y="3315076"/>
            <a:ext cx="229651" cy="229651"/>
            <a:chOff x="0" y="0"/>
            <a:chExt cx="6350000" cy="6350000"/>
          </a:xfrm>
        </p:grpSpPr>
        <p:sp>
          <p:nvSpPr>
            <p:cNvPr id="34" name="Freeform 33">
              <a:extLst>
                <a:ext uri="{FF2B5EF4-FFF2-40B4-BE49-F238E27FC236}">
                  <a16:creationId xmlns:a16="http://schemas.microsoft.com/office/drawing/2014/main" id="{E39EB290-D670-4F40-DB12-E492176BD382}"/>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1AB5DB"/>
            </a:solidFill>
          </p:spPr>
        </p:sp>
      </p:grpSp>
      <p:sp>
        <p:nvSpPr>
          <p:cNvPr id="35" name="Freeform 34">
            <a:extLst>
              <a:ext uri="{FF2B5EF4-FFF2-40B4-BE49-F238E27FC236}">
                <a16:creationId xmlns:a16="http://schemas.microsoft.com/office/drawing/2014/main" id="{E601AE60-A30C-35AA-3CB2-3F8E3E0250DF}"/>
              </a:ext>
            </a:extLst>
          </p:cNvPr>
          <p:cNvSpPr/>
          <p:nvPr userDrawn="1"/>
        </p:nvSpPr>
        <p:spPr>
          <a:xfrm rot="20828205">
            <a:off x="2904676" y="3708905"/>
            <a:ext cx="433712" cy="411632"/>
          </a:xfrm>
          <a:custGeom>
            <a:avLst/>
            <a:gdLst/>
            <a:ahLst/>
            <a:cxnLst/>
            <a:rect l="l" t="t" r="r" b="b"/>
            <a:pathLst>
              <a:path w="433712" h="411632">
                <a:moveTo>
                  <a:pt x="0" y="0"/>
                </a:moveTo>
                <a:lnTo>
                  <a:pt x="433712" y="0"/>
                </a:lnTo>
                <a:lnTo>
                  <a:pt x="433712" y="411632"/>
                </a:lnTo>
                <a:lnTo>
                  <a:pt x="0" y="41163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grpSp>
        <p:nvGrpSpPr>
          <p:cNvPr id="36" name="Group 35">
            <a:extLst>
              <a:ext uri="{FF2B5EF4-FFF2-40B4-BE49-F238E27FC236}">
                <a16:creationId xmlns:a16="http://schemas.microsoft.com/office/drawing/2014/main" id="{8BD7952C-6BDA-EF53-5355-58DCD12C5E1F}"/>
              </a:ext>
            </a:extLst>
          </p:cNvPr>
          <p:cNvGrpSpPr>
            <a:grpSpLocks noChangeAspect="1"/>
          </p:cNvGrpSpPr>
          <p:nvPr userDrawn="1"/>
        </p:nvGrpSpPr>
        <p:grpSpPr>
          <a:xfrm rot="-874149">
            <a:off x="1401824" y="2309345"/>
            <a:ext cx="498419" cy="262574"/>
            <a:chOff x="0" y="0"/>
            <a:chExt cx="1610360" cy="848360"/>
          </a:xfrm>
        </p:grpSpPr>
        <p:sp>
          <p:nvSpPr>
            <p:cNvPr id="37" name="Freeform 36">
              <a:extLst>
                <a:ext uri="{FF2B5EF4-FFF2-40B4-BE49-F238E27FC236}">
                  <a16:creationId xmlns:a16="http://schemas.microsoft.com/office/drawing/2014/main" id="{11CC9AA5-3455-8F1E-3CD8-29704F05ACE4}"/>
                </a:ext>
              </a:extLst>
            </p:cNvPr>
            <p:cNvSpPr/>
            <p:nvPr/>
          </p:nvSpPr>
          <p:spPr>
            <a:xfrm>
              <a:off x="-31750" y="0"/>
              <a:ext cx="1675130" cy="880110"/>
            </a:xfrm>
            <a:custGeom>
              <a:avLst/>
              <a:gdLst/>
              <a:ahLst/>
              <a:cxnLst/>
              <a:rect l="l" t="t" r="r" b="b"/>
              <a:pathLst>
                <a:path w="1675130" h="880110">
                  <a:moveTo>
                    <a:pt x="266700" y="848360"/>
                  </a:moveTo>
                  <a:cubicBezTo>
                    <a:pt x="236220" y="848360"/>
                    <a:pt x="205740" y="842010"/>
                    <a:pt x="175260" y="829310"/>
                  </a:cubicBezTo>
                  <a:cubicBezTo>
                    <a:pt x="55880" y="778510"/>
                    <a:pt x="0" y="641350"/>
                    <a:pt x="50800" y="521970"/>
                  </a:cubicBezTo>
                  <a:cubicBezTo>
                    <a:pt x="184150" y="204470"/>
                    <a:pt x="492760" y="0"/>
                    <a:pt x="836930" y="0"/>
                  </a:cubicBezTo>
                  <a:cubicBezTo>
                    <a:pt x="1181100" y="0"/>
                    <a:pt x="1489710" y="204470"/>
                    <a:pt x="1624330" y="521970"/>
                  </a:cubicBezTo>
                  <a:cubicBezTo>
                    <a:pt x="1675130" y="641350"/>
                    <a:pt x="1619250" y="779780"/>
                    <a:pt x="1499870" y="829310"/>
                  </a:cubicBezTo>
                  <a:cubicBezTo>
                    <a:pt x="1380490" y="880110"/>
                    <a:pt x="1242060" y="824230"/>
                    <a:pt x="1192530" y="704850"/>
                  </a:cubicBezTo>
                  <a:cubicBezTo>
                    <a:pt x="1131570" y="562610"/>
                    <a:pt x="991870" y="469900"/>
                    <a:pt x="836930" y="469900"/>
                  </a:cubicBezTo>
                  <a:cubicBezTo>
                    <a:pt x="681990" y="469900"/>
                    <a:pt x="543560" y="562610"/>
                    <a:pt x="482600" y="704850"/>
                  </a:cubicBezTo>
                  <a:cubicBezTo>
                    <a:pt x="445770" y="793750"/>
                    <a:pt x="358140" y="848360"/>
                    <a:pt x="266700" y="848360"/>
                  </a:cubicBezTo>
                  <a:close/>
                </a:path>
              </a:pathLst>
            </a:custGeom>
            <a:solidFill>
              <a:srgbClr val="F2BC2A"/>
            </a:solidFill>
          </p:spPr>
        </p:sp>
      </p:grpSp>
      <p:sp>
        <p:nvSpPr>
          <p:cNvPr id="38" name="Text Placeholder 46">
            <a:extLst>
              <a:ext uri="{FF2B5EF4-FFF2-40B4-BE49-F238E27FC236}">
                <a16:creationId xmlns:a16="http://schemas.microsoft.com/office/drawing/2014/main" id="{60C38650-098D-9FFD-8042-5F356D7063EF}"/>
              </a:ext>
            </a:extLst>
          </p:cNvPr>
          <p:cNvSpPr>
            <a:spLocks noGrp="1"/>
          </p:cNvSpPr>
          <p:nvPr>
            <p:ph type="body" sz="quarter" idx="10"/>
          </p:nvPr>
        </p:nvSpPr>
        <p:spPr>
          <a:xfrm>
            <a:off x="4574543" y="1243392"/>
            <a:ext cx="9094329" cy="2939502"/>
          </a:xfrm>
          <a:prstGeom prst="rect">
            <a:avLst/>
          </a:prstGeom>
        </p:spPr>
        <p:txBody>
          <a:bodyPr/>
          <a:lstStyle>
            <a:lvl1pPr algn="ctr">
              <a:buNone/>
              <a:defRPr lang="en-US" sz="8800" kern="1200" spc="359">
                <a:solidFill>
                  <a:srgbClr val="00AD9C"/>
                </a:solidFill>
                <a:latin typeface="Marykate"/>
                <a:ea typeface="Marykate"/>
                <a:cs typeface="Marykate"/>
              </a:defRPr>
            </a:lvl1pPr>
          </a:lstStyle>
          <a:p>
            <a:pPr lvl="0"/>
            <a:endParaRPr lang="en-US"/>
          </a:p>
        </p:txBody>
      </p:sp>
      <p:sp>
        <p:nvSpPr>
          <p:cNvPr id="39" name="Text Placeholder 46">
            <a:extLst>
              <a:ext uri="{FF2B5EF4-FFF2-40B4-BE49-F238E27FC236}">
                <a16:creationId xmlns:a16="http://schemas.microsoft.com/office/drawing/2014/main" id="{88199C3D-9067-2C45-8779-0BB35F5A3329}"/>
              </a:ext>
            </a:extLst>
          </p:cNvPr>
          <p:cNvSpPr>
            <a:spLocks noGrp="1"/>
          </p:cNvSpPr>
          <p:nvPr>
            <p:ph type="body" sz="quarter" idx="11"/>
          </p:nvPr>
        </p:nvSpPr>
        <p:spPr>
          <a:xfrm>
            <a:off x="1426373" y="5161569"/>
            <a:ext cx="4737483" cy="729320"/>
          </a:xfrm>
          <a:prstGeom prst="rect">
            <a:avLst/>
          </a:prstGeom>
        </p:spPr>
        <p:txBody>
          <a:bodyPr/>
          <a:lstStyle>
            <a:lvl1pPr algn="ctr">
              <a:buNone/>
              <a:defRPr lang="en-US" sz="3899" kern="1200" spc="167">
                <a:solidFill>
                  <a:srgbClr val="00AD9C"/>
                </a:solidFill>
                <a:latin typeface="Marykate"/>
                <a:ea typeface="Marykate"/>
                <a:cs typeface="Marykate"/>
              </a:defRPr>
            </a:lvl1pPr>
          </a:lstStyle>
          <a:p>
            <a:pPr lvl="0"/>
            <a:endParaRPr lang="en-US"/>
          </a:p>
        </p:txBody>
      </p:sp>
      <p:sp>
        <p:nvSpPr>
          <p:cNvPr id="40" name="Text Placeholder 46">
            <a:extLst>
              <a:ext uri="{FF2B5EF4-FFF2-40B4-BE49-F238E27FC236}">
                <a16:creationId xmlns:a16="http://schemas.microsoft.com/office/drawing/2014/main" id="{15C641F5-3272-138B-82A6-B22B7849284D}"/>
              </a:ext>
            </a:extLst>
          </p:cNvPr>
          <p:cNvSpPr>
            <a:spLocks noGrp="1"/>
          </p:cNvSpPr>
          <p:nvPr>
            <p:ph type="body" sz="quarter" idx="12"/>
          </p:nvPr>
        </p:nvSpPr>
        <p:spPr>
          <a:xfrm>
            <a:off x="6859190" y="5143499"/>
            <a:ext cx="4737483" cy="729320"/>
          </a:xfrm>
          <a:prstGeom prst="rect">
            <a:avLst/>
          </a:prstGeom>
        </p:spPr>
        <p:txBody>
          <a:bodyPr/>
          <a:lstStyle>
            <a:lvl1pPr algn="ctr">
              <a:buNone/>
              <a:defRPr lang="en-US" sz="3899" kern="1200" spc="167">
                <a:solidFill>
                  <a:srgbClr val="00AD9C"/>
                </a:solidFill>
                <a:latin typeface="Marykate"/>
                <a:ea typeface="Marykate"/>
                <a:cs typeface="Marykate"/>
              </a:defRPr>
            </a:lvl1pPr>
          </a:lstStyle>
          <a:p>
            <a:pPr lvl="0"/>
            <a:endParaRPr lang="en-US"/>
          </a:p>
        </p:txBody>
      </p:sp>
      <p:sp>
        <p:nvSpPr>
          <p:cNvPr id="41" name="Text Placeholder 46">
            <a:extLst>
              <a:ext uri="{FF2B5EF4-FFF2-40B4-BE49-F238E27FC236}">
                <a16:creationId xmlns:a16="http://schemas.microsoft.com/office/drawing/2014/main" id="{B06ECF8B-369C-E41F-1E08-3D8C98458057}"/>
              </a:ext>
            </a:extLst>
          </p:cNvPr>
          <p:cNvSpPr>
            <a:spLocks noGrp="1"/>
          </p:cNvSpPr>
          <p:nvPr>
            <p:ph type="body" sz="quarter" idx="13"/>
          </p:nvPr>
        </p:nvSpPr>
        <p:spPr>
          <a:xfrm>
            <a:off x="12177555" y="5156668"/>
            <a:ext cx="4737483" cy="729320"/>
          </a:xfrm>
          <a:prstGeom prst="rect">
            <a:avLst/>
          </a:prstGeom>
        </p:spPr>
        <p:txBody>
          <a:bodyPr/>
          <a:lstStyle>
            <a:lvl1pPr algn="ctr">
              <a:buNone/>
              <a:defRPr lang="en-US" sz="3899" kern="1200" spc="167">
                <a:solidFill>
                  <a:srgbClr val="00AD9C"/>
                </a:solidFill>
                <a:latin typeface="Marykate"/>
                <a:ea typeface="Marykate"/>
                <a:cs typeface="Marykate"/>
              </a:defRPr>
            </a:lvl1pPr>
          </a:lstStyle>
          <a:p>
            <a:pPr lvl="0"/>
            <a:endParaRPr lang="en-US"/>
          </a:p>
        </p:txBody>
      </p:sp>
      <p:sp>
        <p:nvSpPr>
          <p:cNvPr id="42" name="Text Placeholder 50">
            <a:extLst>
              <a:ext uri="{FF2B5EF4-FFF2-40B4-BE49-F238E27FC236}">
                <a16:creationId xmlns:a16="http://schemas.microsoft.com/office/drawing/2014/main" id="{FCF04D95-DCC2-B3CC-0757-BF1E53B4547C}"/>
              </a:ext>
            </a:extLst>
          </p:cNvPr>
          <p:cNvSpPr>
            <a:spLocks noGrp="1"/>
          </p:cNvSpPr>
          <p:nvPr>
            <p:ph type="body" sz="quarter" idx="14"/>
          </p:nvPr>
        </p:nvSpPr>
        <p:spPr>
          <a:xfrm>
            <a:off x="1376813" y="6254578"/>
            <a:ext cx="4787044" cy="2939502"/>
          </a:xfrm>
          <a:prstGeom prst="rect">
            <a:avLst/>
          </a:prstGeom>
        </p:spPr>
        <p:txBody>
          <a:bodyPr/>
          <a:lstStyle>
            <a:lvl1pPr>
              <a:buNone/>
              <a:defRPr lang="en-US" sz="2133" b="1" kern="1200">
                <a:solidFill>
                  <a:srgbClr val="003933"/>
                </a:solidFill>
                <a:latin typeface="Dosis Semi-Bold"/>
                <a:ea typeface="Dosis Semi-Bold"/>
                <a:cs typeface="Dosis Semi-Bold"/>
              </a:defRPr>
            </a:lvl1pPr>
          </a:lstStyle>
          <a:p>
            <a:pPr lvl="0"/>
            <a:endParaRPr lang="en-US"/>
          </a:p>
        </p:txBody>
      </p:sp>
      <p:sp>
        <p:nvSpPr>
          <p:cNvPr id="43" name="Text Placeholder 50">
            <a:extLst>
              <a:ext uri="{FF2B5EF4-FFF2-40B4-BE49-F238E27FC236}">
                <a16:creationId xmlns:a16="http://schemas.microsoft.com/office/drawing/2014/main" id="{75934E03-6399-60C3-6887-A1FAD62BB163}"/>
              </a:ext>
            </a:extLst>
          </p:cNvPr>
          <p:cNvSpPr>
            <a:spLocks noGrp="1"/>
          </p:cNvSpPr>
          <p:nvPr>
            <p:ph type="body" sz="quarter" idx="15"/>
          </p:nvPr>
        </p:nvSpPr>
        <p:spPr>
          <a:xfrm>
            <a:off x="6859190" y="6254578"/>
            <a:ext cx="4787044" cy="2939502"/>
          </a:xfrm>
          <a:prstGeom prst="rect">
            <a:avLst/>
          </a:prstGeom>
        </p:spPr>
        <p:txBody>
          <a:bodyPr/>
          <a:lstStyle>
            <a:lvl1pPr>
              <a:buNone/>
              <a:defRPr lang="en-US" sz="2133" b="1" kern="1200">
                <a:solidFill>
                  <a:srgbClr val="003933"/>
                </a:solidFill>
                <a:latin typeface="Dosis Semi-Bold"/>
                <a:ea typeface="Dosis Semi-Bold"/>
                <a:cs typeface="Dosis Semi-Bold"/>
              </a:defRPr>
            </a:lvl1pPr>
          </a:lstStyle>
          <a:p>
            <a:pPr lvl="0"/>
            <a:endParaRPr lang="en-US"/>
          </a:p>
        </p:txBody>
      </p:sp>
      <p:sp>
        <p:nvSpPr>
          <p:cNvPr id="44" name="Text Placeholder 50">
            <a:extLst>
              <a:ext uri="{FF2B5EF4-FFF2-40B4-BE49-F238E27FC236}">
                <a16:creationId xmlns:a16="http://schemas.microsoft.com/office/drawing/2014/main" id="{A376AEE8-B8F7-4EFD-0C7C-8B28EDFC666B}"/>
              </a:ext>
            </a:extLst>
          </p:cNvPr>
          <p:cNvSpPr>
            <a:spLocks noGrp="1"/>
          </p:cNvSpPr>
          <p:nvPr>
            <p:ph type="body" sz="quarter" idx="16"/>
          </p:nvPr>
        </p:nvSpPr>
        <p:spPr>
          <a:xfrm>
            <a:off x="12177555" y="6248339"/>
            <a:ext cx="4787044" cy="2939502"/>
          </a:xfrm>
          <a:prstGeom prst="rect">
            <a:avLst/>
          </a:prstGeom>
        </p:spPr>
        <p:txBody>
          <a:bodyPr/>
          <a:lstStyle>
            <a:lvl1pPr>
              <a:buNone/>
              <a:defRPr lang="en-US" sz="2133" b="1" kern="1200">
                <a:solidFill>
                  <a:srgbClr val="003933"/>
                </a:solidFill>
                <a:latin typeface="Dosis Semi-Bold"/>
                <a:ea typeface="Dosis Semi-Bold"/>
                <a:cs typeface="Dosis Semi-Bold"/>
              </a:defRPr>
            </a:lvl1pPr>
          </a:lstStyle>
          <a:p>
            <a:pPr lvl="0"/>
            <a:endParaRPr lang="en-US"/>
          </a:p>
        </p:txBody>
      </p:sp>
    </p:spTree>
    <p:extLst>
      <p:ext uri="{BB962C8B-B14F-4D97-AF65-F5344CB8AC3E}">
        <p14:creationId xmlns:p14="http://schemas.microsoft.com/office/powerpoint/2010/main" val="4137882477"/>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55" r:id="rId1"/>
    <p:sldLayoutId id="2147483656" r:id="rId2"/>
    <p:sldLayoutId id="2147483657" r:id="rId3"/>
    <p:sldLayoutId id="2147483658" r:id="rId4"/>
    <p:sldLayoutId id="2147483659" r:id="rId5"/>
    <p:sldLayoutId id="2147483660" r:id="rId6"/>
    <p:sldLayoutId id="2147483662" r:id="rId7"/>
    <p:sldLayoutId id="2147483663" r:id="rId8"/>
    <p:sldLayoutId id="2147483664" r:id="rId9"/>
    <p:sldLayoutId id="2147483668" r:id="rId10"/>
    <p:sldLayoutId id="2147483670" r:id="rId11"/>
    <p:sldLayoutId id="2147483672"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 Placeholder 1"/>
          <p:cNvSpPr>
            <a:spLocks noGrp="1"/>
          </p:cNvSpPr>
          <p:nvPr>
            <p:ph type="body" idx="10" sz="quarter"/>
          </p:nvPr>
        </p:nvSpPr>
        <p:spPr/>
        <p:txBody>
          <a:bodyPr/>
          <a:lstStyle/>
          <a:p>
            <a:r>
              <a:t>PHOTOSYNTHESIS</a:t>
            </a:r>
          </a:p>
        </p:txBody>
      </p:sp>
      <p:sp>
        <p:nvSpPr>
          <p:cNvPr id="3" name="Text Placeholder 2"/>
          <p:cNvSpPr>
            <a:spLocks noGrp="1"/>
          </p:cNvSpPr>
          <p:nvPr>
            <p:ph type="body" idx="11" sz="quarter"/>
          </p:nvPr>
        </p:nvSpPr>
        <p:spPr/>
        <p:txBody>
          <a:bodyPr/>
          <a:lstStyle/>
          <a:p>
            <a:r>
              <a:t>The Process Of Making Foo</a:t>
            </a:r>
          </a:p>
        </p:txBody>
      </p:sp>
    </p:spTree>
  </p:cSld>
  <p:clrMapOvr>
    <a:masterClrMapping/>
  </p:clrMapOvr>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 Placeholder 1"/>
          <p:cNvSpPr>
            <a:spLocks noGrp="1"/>
          </p:cNvSpPr>
          <p:nvPr>
            <p:ph type="body" idx="10" sz="quarter"/>
          </p:nvPr>
        </p:nvSpPr>
        <p:spPr/>
        <p:txBody>
          <a:bodyPr/>
          <a:lstStyle/>
          <a:p>
            <a:r>
              <a:t>INTRODUCTION</a:t>
            </a:r>
          </a:p>
        </p:txBody>
      </p:sp>
      <p:sp>
        <p:nvSpPr>
          <p:cNvPr id="3" name="Text Placeholder 2"/>
          <p:cNvSpPr>
            <a:spLocks noGrp="1"/>
          </p:cNvSpPr>
          <p:nvPr>
            <p:ph type="body" idx="11" sz="quarter"/>
          </p:nvPr>
        </p:nvSpPr>
        <p:spPr/>
        <p:txBody>
          <a:bodyPr/>
          <a:lstStyle/>
          <a:p>
            <a:r>
              <a:t>CHLOROPHYLL</a:t>
            </a:r>
          </a:p>
        </p:txBody>
      </p:sp>
      <p:sp>
        <p:nvSpPr>
          <p:cNvPr id="4" name="Text Placeholder 3"/>
          <p:cNvSpPr>
            <a:spLocks noGrp="1"/>
          </p:cNvSpPr>
          <p:nvPr>
            <p:ph type="body" idx="12" sz="quarter"/>
          </p:nvPr>
        </p:nvSpPr>
        <p:spPr/>
        <p:txBody>
          <a:bodyPr/>
          <a:lstStyle/>
          <a:p>
            <a:r>
              <a:t>LIGHT-DEPENDENT REACTIONS</a:t>
            </a:r>
          </a:p>
        </p:txBody>
      </p:sp>
      <p:sp>
        <p:nvSpPr>
          <p:cNvPr id="5" name="Text Placeholder 4"/>
          <p:cNvSpPr>
            <a:spLocks noGrp="1"/>
          </p:cNvSpPr>
          <p:nvPr>
            <p:ph type="body" idx="13" sz="quarter"/>
          </p:nvPr>
        </p:nvSpPr>
        <p:spPr/>
        <p:txBody>
          <a:bodyPr/>
          <a:lstStyle/>
          <a:p>
            <a:r>
              <a:t>CALVIN CYCLE</a:t>
            </a:r>
          </a:p>
        </p:txBody>
      </p:sp>
      <p:sp>
        <p:nvSpPr>
          <p:cNvPr id="6" name="Text Placeholder 5"/>
          <p:cNvSpPr>
            <a:spLocks noGrp="1"/>
          </p:cNvSpPr>
          <p:nvPr>
            <p:ph type="body" idx="14" sz="quarter"/>
          </p:nvPr>
        </p:nvSpPr>
        <p:spPr/>
        <p:txBody>
          <a:bodyPr/>
          <a:lstStyle/>
          <a:p>
            <a:r>
              <a:t>Photosynthesis is the vital process by which green plants and some other organisms use sunlight to synthesize foods with the help of chlorophyll pigment. It converts light energy into chemical energy, stored in the form of glucose.</a:t>
            </a:r>
          </a:p>
        </p:txBody>
      </p:sp>
      <p:sp>
        <p:nvSpPr>
          <p:cNvPr id="7" name="Text Placeholder 6"/>
          <p:cNvSpPr>
            <a:spLocks noGrp="1"/>
          </p:cNvSpPr>
          <p:nvPr>
            <p:ph type="body" idx="15" sz="quarter"/>
          </p:nvPr>
        </p:nvSpPr>
        <p:spPr/>
        <p:txBody>
          <a:bodyPr/>
          <a:lstStyle/>
          <a:p>
            <a:r>
              <a:t>Chlorophyll is a green pigment found in chloroplasts. It absorbs light energy, primarily in the red and blue wavelengths, and reflects green light, which is why plants appear green.</a:t>
            </a:r>
          </a:p>
        </p:txBody>
      </p:sp>
      <p:sp>
        <p:nvSpPr>
          <p:cNvPr id="8" name="Text Placeholder 7"/>
          <p:cNvSpPr>
            <a:spLocks noGrp="1"/>
          </p:cNvSpPr>
          <p:nvPr>
            <p:ph type="body" idx="16" sz="quarter"/>
          </p:nvPr>
        </p:nvSpPr>
        <p:spPr/>
        <p:txBody>
          <a:bodyPr/>
          <a:lstStyle/>
          <a:p>
            <a:r>
              <a:t>This initial stage of photosynthesis uses light energy absorbed by chlorophyll to split water molecules. This releases oxygen as a byproduct and produces energy-carrying molecules like ATP and NADPH.</a:t>
            </a:r>
          </a:p>
        </p:txBody>
      </p:sp>
      <p:sp>
        <p:nvSpPr>
          <p:cNvPr id="9" name="Text Placeholder 8"/>
          <p:cNvSpPr>
            <a:spLocks noGrp="1"/>
          </p:cNvSpPr>
          <p:nvPr>
            <p:ph type="body" idx="17" sz="quarter"/>
          </p:nvPr>
        </p:nvSpPr>
        <p:spPr/>
        <p:txBody>
          <a:bodyPr/>
          <a:lstStyle/>
          <a:p>
            <a:r>
              <a:t>The second stage, also known as the light-independent reactions, uses the ATP and NADPH produced in the light-dependent reactions to convert carbon dioxide into glucose, a sugar that serves as food for the plant.</a:t>
            </a:r>
          </a:p>
        </p:txBody>
      </p:sp>
    </p:spTree>
  </p:cSld>
  <p:clrMapOvr>
    <a:masterClrMapping/>
  </p:clrMapOvr>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 Placeholder 1"/>
          <p:cNvSpPr>
            <a:spLocks noGrp="1"/>
          </p:cNvSpPr>
          <p:nvPr>
            <p:ph type="body" idx="10" sz="quarter"/>
          </p:nvPr>
        </p:nvSpPr>
        <p:spPr/>
        <p:txBody>
          <a:bodyPr/>
          <a:lstStyle/>
          <a:p>
            <a:r>
              <a:t>SUMMARY</a:t>
            </a:r>
          </a:p>
        </p:txBody>
      </p:sp>
      <p:sp>
        <p:nvSpPr>
          <p:cNvPr id="3" name="Text Placeholder 2"/>
          <p:cNvSpPr>
            <a:spLocks noGrp="1"/>
          </p:cNvSpPr>
          <p:nvPr>
            <p:ph type="body" idx="11" sz="quarter"/>
          </p:nvPr>
        </p:nvSpPr>
        <p:spPr/>
        <p:txBody>
          <a:bodyPr/>
          <a:lstStyle/>
          <a:p>
            <a:r>
              <a:t>In essence, photosynthesis is the cornerstone of life on Earth. It not only provides food for plants but also releases the oxygen we breathe. The process involves two main stages: the light-dependent reactions, where light energy is captured and converted into chemical energy, and the Calvin cycle, where this energy is used to synthesize glucose from carbon dioxide. This remarkable biological feat sustains ecosystems and the planet's atmosphere.</a:t>
            </a:r>
          </a:p>
        </p:txBody>
      </p:sp>
    </p:spTree>
  </p:cSld>
  <p:clrMapOvr>
    <a:masterClrMapping/>
  </p:clrMapOvr>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46</TotalTime>
  <Words>0</Words>
  <Application>Microsoft Office PowerPoint</Application>
  <PresentationFormat>Custom</PresentationFormat>
  <Paragraphs>0</Paragraphs>
  <Slides>0</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0</vt:i4>
      </vt:variant>
    </vt:vector>
  </HeadingPairs>
  <TitlesOfParts>
    <vt:vector size="7" baseType="lpstr">
      <vt:lpstr>Arial</vt:lpstr>
      <vt:lpstr>Dosis Semi-Bold</vt:lpstr>
      <vt:lpstr>Dosis Bold</vt:lpstr>
      <vt:lpstr>Bobby Jones</vt:lpstr>
      <vt:lpstr>Marykate</vt:lpstr>
      <vt:lpstr>Calibri</vt:lpstr>
      <vt:lpstr>Office Theme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Pink and Green Doodle Hand drawn Science Project Presentation</dc:title>
  <cp:lastModifiedBy>Purvesh Kolhe</cp:lastModifiedBy>
  <cp:revision>12</cp:revision>
  <dcterms:created xsi:type="dcterms:W3CDTF">2006-08-16T00:00:00Z</dcterms:created>
  <dcterms:modified xsi:type="dcterms:W3CDTF">2025-11-10T07:09:28Z</dcterms:modified>
  <dc:identifier>DAG4N0UIcvM</dc:identifier>
</cp:coreProperties>
</file>